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9" r:id="rId5"/>
    <p:sldId id="292" r:id="rId6"/>
    <p:sldId id="293" r:id="rId7"/>
    <p:sldId id="286" r:id="rId8"/>
    <p:sldId id="301" r:id="rId9"/>
    <p:sldId id="299" r:id="rId10"/>
    <p:sldId id="295" r:id="rId11"/>
    <p:sldId id="300" r:id="rId12"/>
    <p:sldId id="268" r:id="rId13"/>
    <p:sldId id="273" r:id="rId14"/>
    <p:sldId id="297" r:id="rId15"/>
    <p:sldId id="298" r:id="rId16"/>
    <p:sldId id="296" r:id="rId17"/>
    <p:sldId id="271" r:id="rId18"/>
    <p:sldId id="302" r:id="rId19"/>
    <p:sldId id="270" r:id="rId20"/>
    <p:sldId id="288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54"/>
    <a:srgbClr val="00434C"/>
    <a:srgbClr val="00373E"/>
    <a:srgbClr val="2C4596"/>
    <a:srgbClr val="1414AE"/>
    <a:srgbClr val="0090A2"/>
    <a:srgbClr val="00292E"/>
    <a:srgbClr val="003038"/>
    <a:srgbClr val="404040"/>
    <a:srgbClr val="00293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0153" autoAdjust="0"/>
  </p:normalViewPr>
  <p:slideViewPr>
    <p:cSldViewPr snapToGrid="0">
      <p:cViewPr varScale="1">
        <p:scale>
          <a:sx n="62" d="100"/>
          <a:sy n="62" d="100"/>
        </p:scale>
        <p:origin x="72" y="4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76773-EBE6-40EB-B7BB-129278F9DD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BFD15A-592C-40F0-B1CE-1E46F1E95D47}">
      <dgm:prSet phldrT="[Texto]"/>
      <dgm:spPr/>
      <dgm:t>
        <a:bodyPr/>
        <a:lstStyle/>
        <a:p>
          <a:r>
            <a:rPr lang="pt-BR" dirty="0" smtClean="0"/>
            <a:t>Exemplos:</a:t>
          </a:r>
          <a:endParaRPr lang="pt-BR" dirty="0"/>
        </a:p>
      </dgm:t>
    </dgm:pt>
    <dgm:pt modelId="{B34861CF-1AF8-45A4-A800-ED04DA494670}" type="parTrans" cxnId="{729B0DED-B6D8-4117-8833-7E2D3032CB73}">
      <dgm:prSet/>
      <dgm:spPr/>
      <dgm:t>
        <a:bodyPr/>
        <a:lstStyle/>
        <a:p>
          <a:endParaRPr lang="pt-BR"/>
        </a:p>
      </dgm:t>
    </dgm:pt>
    <dgm:pt modelId="{0ECD5BF3-133B-4736-938B-2AEE038BD7F9}" type="sibTrans" cxnId="{729B0DED-B6D8-4117-8833-7E2D3032CB73}">
      <dgm:prSet/>
      <dgm:spPr/>
      <dgm:t>
        <a:bodyPr/>
        <a:lstStyle/>
        <a:p>
          <a:endParaRPr lang="pt-BR"/>
        </a:p>
      </dgm:t>
    </dgm:pt>
    <dgm:pt modelId="{559206DD-FF0C-4B0D-BC28-C1396A31D5C9}">
      <dgm:prSet phldrT="[Texto]"/>
      <dgm:spPr/>
      <dgm:t>
        <a:bodyPr/>
        <a:lstStyle/>
        <a:p>
          <a:r>
            <a:rPr lang="pt-BR" dirty="0" smtClean="0"/>
            <a:t>Depilação causa queimadura.</a:t>
          </a:r>
        </a:p>
      </dgm:t>
    </dgm:pt>
    <dgm:pt modelId="{7F0CFAE4-3288-4112-9BD4-BD4245C2131D}" type="parTrans" cxnId="{A27F78B4-C324-489A-BCC3-1CD9ED41F8AC}">
      <dgm:prSet/>
      <dgm:spPr/>
      <dgm:t>
        <a:bodyPr/>
        <a:lstStyle/>
        <a:p>
          <a:endParaRPr lang="pt-BR"/>
        </a:p>
      </dgm:t>
    </dgm:pt>
    <dgm:pt modelId="{935C14E9-189A-422F-95DB-541945555087}" type="sibTrans" cxnId="{A27F78B4-C324-489A-BCC3-1CD9ED41F8AC}">
      <dgm:prSet/>
      <dgm:spPr/>
      <dgm:t>
        <a:bodyPr/>
        <a:lstStyle/>
        <a:p>
          <a:endParaRPr lang="pt-BR"/>
        </a:p>
      </dgm:t>
    </dgm:pt>
    <dgm:pt modelId="{15473D59-85BE-48F7-8649-6B1340600B8F}">
      <dgm:prSet phldrT="[Texto]"/>
      <dgm:spPr/>
      <dgm:t>
        <a:bodyPr/>
        <a:lstStyle/>
        <a:p>
          <a:r>
            <a:rPr lang="pt-BR" dirty="0" smtClean="0"/>
            <a:t>Manicure causa infecção.</a:t>
          </a:r>
        </a:p>
      </dgm:t>
    </dgm:pt>
    <dgm:pt modelId="{F07E0B4E-05CE-4F51-A7A6-2FB01929BDA9}" type="parTrans" cxnId="{4EC0E18D-658C-42C2-8010-76AD4DE0B85D}">
      <dgm:prSet/>
      <dgm:spPr/>
      <dgm:t>
        <a:bodyPr/>
        <a:lstStyle/>
        <a:p>
          <a:endParaRPr lang="pt-BR"/>
        </a:p>
      </dgm:t>
    </dgm:pt>
    <dgm:pt modelId="{685E493C-9E58-4769-A581-0C985BEEB34C}" type="sibTrans" cxnId="{4EC0E18D-658C-42C2-8010-76AD4DE0B85D}">
      <dgm:prSet/>
      <dgm:spPr/>
      <dgm:t>
        <a:bodyPr/>
        <a:lstStyle/>
        <a:p>
          <a:endParaRPr lang="pt-BR"/>
        </a:p>
      </dgm:t>
    </dgm:pt>
    <dgm:pt modelId="{21370242-4BE1-4ABA-BBF1-73DE093CFCAC}">
      <dgm:prSet phldrT="[Texto]"/>
      <dgm:spPr/>
      <dgm:t>
        <a:bodyPr/>
        <a:lstStyle/>
        <a:p>
          <a:r>
            <a:rPr lang="pt-BR" dirty="0" smtClean="0"/>
            <a:t>Produto com defeito que explode, como carro Fiat.</a:t>
          </a:r>
          <a:endParaRPr lang="pt-BR" dirty="0"/>
        </a:p>
      </dgm:t>
    </dgm:pt>
    <dgm:pt modelId="{07AB3D2D-AEDD-4D19-99DD-2A05F30F080E}" type="parTrans" cxnId="{89852209-04BA-410B-95FD-1A6A0CA394CF}">
      <dgm:prSet/>
      <dgm:spPr/>
      <dgm:t>
        <a:bodyPr/>
        <a:lstStyle/>
        <a:p>
          <a:endParaRPr lang="pt-BR"/>
        </a:p>
      </dgm:t>
    </dgm:pt>
    <dgm:pt modelId="{BFE4D813-0BF7-4B84-8FA2-11AD2DA4560B}" type="sibTrans" cxnId="{89852209-04BA-410B-95FD-1A6A0CA394CF}">
      <dgm:prSet/>
      <dgm:spPr/>
      <dgm:t>
        <a:bodyPr/>
        <a:lstStyle/>
        <a:p>
          <a:endParaRPr lang="pt-BR"/>
        </a:p>
      </dgm:t>
    </dgm:pt>
    <dgm:pt modelId="{8B2443D0-7808-49E4-B9ED-7D71ED8891C4}" type="pres">
      <dgm:prSet presAssocID="{07476773-EBE6-40EB-B7BB-129278F9DD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1FB037F-8AE6-4631-825F-D2A530E57FA2}" type="pres">
      <dgm:prSet presAssocID="{02BFD15A-592C-40F0-B1CE-1E46F1E95D47}" presName="thickLine" presStyleLbl="alignNode1" presStyleIdx="0" presStyleCnt="1"/>
      <dgm:spPr/>
    </dgm:pt>
    <dgm:pt modelId="{5B8653F1-BD20-4643-84E5-540E4557CE58}" type="pres">
      <dgm:prSet presAssocID="{02BFD15A-592C-40F0-B1CE-1E46F1E95D47}" presName="horz1" presStyleCnt="0"/>
      <dgm:spPr/>
    </dgm:pt>
    <dgm:pt modelId="{48660FE9-0197-44A0-8293-7FE9B1D14A45}" type="pres">
      <dgm:prSet presAssocID="{02BFD15A-592C-40F0-B1CE-1E46F1E95D47}" presName="tx1" presStyleLbl="revTx" presStyleIdx="0" presStyleCnt="4" custScaleX="112723"/>
      <dgm:spPr/>
      <dgm:t>
        <a:bodyPr/>
        <a:lstStyle/>
        <a:p>
          <a:endParaRPr lang="pt-BR"/>
        </a:p>
      </dgm:t>
    </dgm:pt>
    <dgm:pt modelId="{BE97188A-E511-43AB-86A7-BADAF65EABF9}" type="pres">
      <dgm:prSet presAssocID="{02BFD15A-592C-40F0-B1CE-1E46F1E95D47}" presName="vert1" presStyleCnt="0"/>
      <dgm:spPr/>
    </dgm:pt>
    <dgm:pt modelId="{77A48FDC-609A-40FE-896F-4C4782D10C67}" type="pres">
      <dgm:prSet presAssocID="{559206DD-FF0C-4B0D-BC28-C1396A31D5C9}" presName="vertSpace2a" presStyleCnt="0"/>
      <dgm:spPr/>
    </dgm:pt>
    <dgm:pt modelId="{D325E2D1-243B-4438-A6C8-95B291442D21}" type="pres">
      <dgm:prSet presAssocID="{559206DD-FF0C-4B0D-BC28-C1396A31D5C9}" presName="horz2" presStyleCnt="0"/>
      <dgm:spPr/>
    </dgm:pt>
    <dgm:pt modelId="{0A8494F2-B22B-4457-880E-A957B11815E0}" type="pres">
      <dgm:prSet presAssocID="{559206DD-FF0C-4B0D-BC28-C1396A31D5C9}" presName="horzSpace2" presStyleCnt="0"/>
      <dgm:spPr/>
    </dgm:pt>
    <dgm:pt modelId="{7D5DFF48-3253-4F8B-B8DD-51F9006E7E49}" type="pres">
      <dgm:prSet presAssocID="{559206DD-FF0C-4B0D-BC28-C1396A31D5C9}" presName="tx2" presStyleLbl="revTx" presStyleIdx="1" presStyleCnt="4"/>
      <dgm:spPr/>
      <dgm:t>
        <a:bodyPr/>
        <a:lstStyle/>
        <a:p>
          <a:endParaRPr lang="pt-BR"/>
        </a:p>
      </dgm:t>
    </dgm:pt>
    <dgm:pt modelId="{D16FECD7-5910-47AC-A341-D570AEB8D248}" type="pres">
      <dgm:prSet presAssocID="{559206DD-FF0C-4B0D-BC28-C1396A31D5C9}" presName="vert2" presStyleCnt="0"/>
      <dgm:spPr/>
    </dgm:pt>
    <dgm:pt modelId="{178FF108-1CF2-4B12-AB52-51D921CB6D82}" type="pres">
      <dgm:prSet presAssocID="{559206DD-FF0C-4B0D-BC28-C1396A31D5C9}" presName="thinLine2b" presStyleLbl="callout" presStyleIdx="0" presStyleCnt="3"/>
      <dgm:spPr/>
    </dgm:pt>
    <dgm:pt modelId="{95E4BC76-ADA5-48A5-B6BA-8292893D36DE}" type="pres">
      <dgm:prSet presAssocID="{559206DD-FF0C-4B0D-BC28-C1396A31D5C9}" presName="vertSpace2b" presStyleCnt="0"/>
      <dgm:spPr/>
    </dgm:pt>
    <dgm:pt modelId="{AB204173-C985-4DAE-A62A-4F1C2F11DD3C}" type="pres">
      <dgm:prSet presAssocID="{15473D59-85BE-48F7-8649-6B1340600B8F}" presName="horz2" presStyleCnt="0"/>
      <dgm:spPr/>
    </dgm:pt>
    <dgm:pt modelId="{48057D9C-CDF5-46B3-9610-BE6D67E99D44}" type="pres">
      <dgm:prSet presAssocID="{15473D59-85BE-48F7-8649-6B1340600B8F}" presName="horzSpace2" presStyleCnt="0"/>
      <dgm:spPr/>
    </dgm:pt>
    <dgm:pt modelId="{1759CE2E-06A3-4D9A-B2B9-F7806D9EADCF}" type="pres">
      <dgm:prSet presAssocID="{15473D59-85BE-48F7-8649-6B1340600B8F}" presName="tx2" presStyleLbl="revTx" presStyleIdx="2" presStyleCnt="4"/>
      <dgm:spPr/>
      <dgm:t>
        <a:bodyPr/>
        <a:lstStyle/>
        <a:p>
          <a:endParaRPr lang="pt-BR"/>
        </a:p>
      </dgm:t>
    </dgm:pt>
    <dgm:pt modelId="{9BE6CAE5-70A1-480E-ACF0-A6F0C948B0C9}" type="pres">
      <dgm:prSet presAssocID="{15473D59-85BE-48F7-8649-6B1340600B8F}" presName="vert2" presStyleCnt="0"/>
      <dgm:spPr/>
    </dgm:pt>
    <dgm:pt modelId="{BF855E0B-8708-4389-82F5-49F97F942B39}" type="pres">
      <dgm:prSet presAssocID="{15473D59-85BE-48F7-8649-6B1340600B8F}" presName="thinLine2b" presStyleLbl="callout" presStyleIdx="1" presStyleCnt="3"/>
      <dgm:spPr/>
    </dgm:pt>
    <dgm:pt modelId="{CEC65D36-AF9F-4A43-B53C-C44059EBD3EC}" type="pres">
      <dgm:prSet presAssocID="{15473D59-85BE-48F7-8649-6B1340600B8F}" presName="vertSpace2b" presStyleCnt="0"/>
      <dgm:spPr/>
    </dgm:pt>
    <dgm:pt modelId="{31AAD160-921A-484F-A370-22D2CB2AEC90}" type="pres">
      <dgm:prSet presAssocID="{21370242-4BE1-4ABA-BBF1-73DE093CFCAC}" presName="horz2" presStyleCnt="0"/>
      <dgm:spPr/>
    </dgm:pt>
    <dgm:pt modelId="{A64EB187-5EEB-43A2-80DD-2C74799686FF}" type="pres">
      <dgm:prSet presAssocID="{21370242-4BE1-4ABA-BBF1-73DE093CFCAC}" presName="horzSpace2" presStyleCnt="0"/>
      <dgm:spPr/>
    </dgm:pt>
    <dgm:pt modelId="{FE7795A5-AB6C-4E61-BFB5-D91F621D0AED}" type="pres">
      <dgm:prSet presAssocID="{21370242-4BE1-4ABA-BBF1-73DE093CFCAC}" presName="tx2" presStyleLbl="revTx" presStyleIdx="3" presStyleCnt="4"/>
      <dgm:spPr/>
      <dgm:t>
        <a:bodyPr/>
        <a:lstStyle/>
        <a:p>
          <a:endParaRPr lang="pt-BR"/>
        </a:p>
      </dgm:t>
    </dgm:pt>
    <dgm:pt modelId="{620839BE-1C67-490B-B21B-DDB5C3A69BFE}" type="pres">
      <dgm:prSet presAssocID="{21370242-4BE1-4ABA-BBF1-73DE093CFCAC}" presName="vert2" presStyleCnt="0"/>
      <dgm:spPr/>
    </dgm:pt>
    <dgm:pt modelId="{2D92A887-BD16-411E-AC77-5DBCEA8CF83D}" type="pres">
      <dgm:prSet presAssocID="{21370242-4BE1-4ABA-BBF1-73DE093CFCAC}" presName="thinLine2b" presStyleLbl="callout" presStyleIdx="2" presStyleCnt="3"/>
      <dgm:spPr/>
    </dgm:pt>
    <dgm:pt modelId="{BA4A1F96-4684-406F-A71B-0F1DABFFA18A}" type="pres">
      <dgm:prSet presAssocID="{21370242-4BE1-4ABA-BBF1-73DE093CFCAC}" presName="vertSpace2b" presStyleCnt="0"/>
      <dgm:spPr/>
    </dgm:pt>
  </dgm:ptLst>
  <dgm:cxnLst>
    <dgm:cxn modelId="{1944354D-82C4-4AA6-89C3-7AE15888E54F}" type="presOf" srcId="{15473D59-85BE-48F7-8649-6B1340600B8F}" destId="{1759CE2E-06A3-4D9A-B2B9-F7806D9EADCF}" srcOrd="0" destOrd="0" presId="urn:microsoft.com/office/officeart/2008/layout/LinedList"/>
    <dgm:cxn modelId="{729B0DED-B6D8-4117-8833-7E2D3032CB73}" srcId="{07476773-EBE6-40EB-B7BB-129278F9DD64}" destId="{02BFD15A-592C-40F0-B1CE-1E46F1E95D47}" srcOrd="0" destOrd="0" parTransId="{B34861CF-1AF8-45A4-A800-ED04DA494670}" sibTransId="{0ECD5BF3-133B-4736-938B-2AEE038BD7F9}"/>
    <dgm:cxn modelId="{4EC0E18D-658C-42C2-8010-76AD4DE0B85D}" srcId="{02BFD15A-592C-40F0-B1CE-1E46F1E95D47}" destId="{15473D59-85BE-48F7-8649-6B1340600B8F}" srcOrd="1" destOrd="0" parTransId="{F07E0B4E-05CE-4F51-A7A6-2FB01929BDA9}" sibTransId="{685E493C-9E58-4769-A581-0C985BEEB34C}"/>
    <dgm:cxn modelId="{FF6CCB2D-7026-4D24-A3C3-FD86ADA9BA87}" type="presOf" srcId="{21370242-4BE1-4ABA-BBF1-73DE093CFCAC}" destId="{FE7795A5-AB6C-4E61-BFB5-D91F621D0AED}" srcOrd="0" destOrd="0" presId="urn:microsoft.com/office/officeart/2008/layout/LinedList"/>
    <dgm:cxn modelId="{A27F78B4-C324-489A-BCC3-1CD9ED41F8AC}" srcId="{02BFD15A-592C-40F0-B1CE-1E46F1E95D47}" destId="{559206DD-FF0C-4B0D-BC28-C1396A31D5C9}" srcOrd="0" destOrd="0" parTransId="{7F0CFAE4-3288-4112-9BD4-BD4245C2131D}" sibTransId="{935C14E9-189A-422F-95DB-541945555087}"/>
    <dgm:cxn modelId="{89852209-04BA-410B-95FD-1A6A0CA394CF}" srcId="{02BFD15A-592C-40F0-B1CE-1E46F1E95D47}" destId="{21370242-4BE1-4ABA-BBF1-73DE093CFCAC}" srcOrd="2" destOrd="0" parTransId="{07AB3D2D-AEDD-4D19-99DD-2A05F30F080E}" sibTransId="{BFE4D813-0BF7-4B84-8FA2-11AD2DA4560B}"/>
    <dgm:cxn modelId="{CC7E2BFD-E466-44E0-9A5B-01650B1F1927}" type="presOf" srcId="{02BFD15A-592C-40F0-B1CE-1E46F1E95D47}" destId="{48660FE9-0197-44A0-8293-7FE9B1D14A45}" srcOrd="0" destOrd="0" presId="urn:microsoft.com/office/officeart/2008/layout/LinedList"/>
    <dgm:cxn modelId="{0168B852-EFED-49C4-AB53-6EFE5E47B43D}" type="presOf" srcId="{07476773-EBE6-40EB-B7BB-129278F9DD64}" destId="{8B2443D0-7808-49E4-B9ED-7D71ED8891C4}" srcOrd="0" destOrd="0" presId="urn:microsoft.com/office/officeart/2008/layout/LinedList"/>
    <dgm:cxn modelId="{D105AB0C-E2A2-4D62-8F67-FD43FF621E0F}" type="presOf" srcId="{559206DD-FF0C-4B0D-BC28-C1396A31D5C9}" destId="{7D5DFF48-3253-4F8B-B8DD-51F9006E7E49}" srcOrd="0" destOrd="0" presId="urn:microsoft.com/office/officeart/2008/layout/LinedList"/>
    <dgm:cxn modelId="{2BF3D5EA-9381-444E-85E3-BDF1A89A88D7}" type="presParOf" srcId="{8B2443D0-7808-49E4-B9ED-7D71ED8891C4}" destId="{41FB037F-8AE6-4631-825F-D2A530E57FA2}" srcOrd="0" destOrd="0" presId="urn:microsoft.com/office/officeart/2008/layout/LinedList"/>
    <dgm:cxn modelId="{87A63062-0A4D-48E1-9335-9B1F5746DF8A}" type="presParOf" srcId="{8B2443D0-7808-49E4-B9ED-7D71ED8891C4}" destId="{5B8653F1-BD20-4643-84E5-540E4557CE58}" srcOrd="1" destOrd="0" presId="urn:microsoft.com/office/officeart/2008/layout/LinedList"/>
    <dgm:cxn modelId="{EBDDF8F0-20A5-4462-B690-97FDD6976214}" type="presParOf" srcId="{5B8653F1-BD20-4643-84E5-540E4557CE58}" destId="{48660FE9-0197-44A0-8293-7FE9B1D14A45}" srcOrd="0" destOrd="0" presId="urn:microsoft.com/office/officeart/2008/layout/LinedList"/>
    <dgm:cxn modelId="{2CC99EDD-E953-4F5F-B52B-A05A5981A4F5}" type="presParOf" srcId="{5B8653F1-BD20-4643-84E5-540E4557CE58}" destId="{BE97188A-E511-43AB-86A7-BADAF65EABF9}" srcOrd="1" destOrd="0" presId="urn:microsoft.com/office/officeart/2008/layout/LinedList"/>
    <dgm:cxn modelId="{66A9839D-8BF8-4C5A-BD00-5482B2CD7F57}" type="presParOf" srcId="{BE97188A-E511-43AB-86A7-BADAF65EABF9}" destId="{77A48FDC-609A-40FE-896F-4C4782D10C67}" srcOrd="0" destOrd="0" presId="urn:microsoft.com/office/officeart/2008/layout/LinedList"/>
    <dgm:cxn modelId="{FCF48629-F0B9-4C05-940C-C321016E3977}" type="presParOf" srcId="{BE97188A-E511-43AB-86A7-BADAF65EABF9}" destId="{D325E2D1-243B-4438-A6C8-95B291442D21}" srcOrd="1" destOrd="0" presId="urn:microsoft.com/office/officeart/2008/layout/LinedList"/>
    <dgm:cxn modelId="{DC9524D2-A956-4BE0-8C8F-84A3AC23F0A2}" type="presParOf" srcId="{D325E2D1-243B-4438-A6C8-95B291442D21}" destId="{0A8494F2-B22B-4457-880E-A957B11815E0}" srcOrd="0" destOrd="0" presId="urn:microsoft.com/office/officeart/2008/layout/LinedList"/>
    <dgm:cxn modelId="{AB4C64A5-BC2D-4936-8CBE-3904E41F56C5}" type="presParOf" srcId="{D325E2D1-243B-4438-A6C8-95B291442D21}" destId="{7D5DFF48-3253-4F8B-B8DD-51F9006E7E49}" srcOrd="1" destOrd="0" presId="urn:microsoft.com/office/officeart/2008/layout/LinedList"/>
    <dgm:cxn modelId="{39656992-A8D2-4193-ACD7-9FCB78BA5929}" type="presParOf" srcId="{D325E2D1-243B-4438-A6C8-95B291442D21}" destId="{D16FECD7-5910-47AC-A341-D570AEB8D248}" srcOrd="2" destOrd="0" presId="urn:microsoft.com/office/officeart/2008/layout/LinedList"/>
    <dgm:cxn modelId="{8E7F8E09-5EB8-4077-A99F-E853867A4417}" type="presParOf" srcId="{BE97188A-E511-43AB-86A7-BADAF65EABF9}" destId="{178FF108-1CF2-4B12-AB52-51D921CB6D82}" srcOrd="2" destOrd="0" presId="urn:microsoft.com/office/officeart/2008/layout/LinedList"/>
    <dgm:cxn modelId="{C683BD23-3ADF-47CB-8EB7-32E04EEC4B2F}" type="presParOf" srcId="{BE97188A-E511-43AB-86A7-BADAF65EABF9}" destId="{95E4BC76-ADA5-48A5-B6BA-8292893D36DE}" srcOrd="3" destOrd="0" presId="urn:microsoft.com/office/officeart/2008/layout/LinedList"/>
    <dgm:cxn modelId="{37F1DA94-8758-4054-8C6B-B7750122CB73}" type="presParOf" srcId="{BE97188A-E511-43AB-86A7-BADAF65EABF9}" destId="{AB204173-C985-4DAE-A62A-4F1C2F11DD3C}" srcOrd="4" destOrd="0" presId="urn:microsoft.com/office/officeart/2008/layout/LinedList"/>
    <dgm:cxn modelId="{7D64B3B0-E89F-4612-B447-059CEBAFB2B6}" type="presParOf" srcId="{AB204173-C985-4DAE-A62A-4F1C2F11DD3C}" destId="{48057D9C-CDF5-46B3-9610-BE6D67E99D44}" srcOrd="0" destOrd="0" presId="urn:microsoft.com/office/officeart/2008/layout/LinedList"/>
    <dgm:cxn modelId="{30613D87-9EA4-43C4-89F7-5F60C45A59A9}" type="presParOf" srcId="{AB204173-C985-4DAE-A62A-4F1C2F11DD3C}" destId="{1759CE2E-06A3-4D9A-B2B9-F7806D9EADCF}" srcOrd="1" destOrd="0" presId="urn:microsoft.com/office/officeart/2008/layout/LinedList"/>
    <dgm:cxn modelId="{47118290-1C5C-489C-88CA-99DC1931D16E}" type="presParOf" srcId="{AB204173-C985-4DAE-A62A-4F1C2F11DD3C}" destId="{9BE6CAE5-70A1-480E-ACF0-A6F0C948B0C9}" srcOrd="2" destOrd="0" presId="urn:microsoft.com/office/officeart/2008/layout/LinedList"/>
    <dgm:cxn modelId="{F84F8BAA-8564-42CA-8713-BA3783D9512F}" type="presParOf" srcId="{BE97188A-E511-43AB-86A7-BADAF65EABF9}" destId="{BF855E0B-8708-4389-82F5-49F97F942B39}" srcOrd="5" destOrd="0" presId="urn:microsoft.com/office/officeart/2008/layout/LinedList"/>
    <dgm:cxn modelId="{EFF3C818-CF35-4B20-9D90-E88F386934C7}" type="presParOf" srcId="{BE97188A-E511-43AB-86A7-BADAF65EABF9}" destId="{CEC65D36-AF9F-4A43-B53C-C44059EBD3EC}" srcOrd="6" destOrd="0" presId="urn:microsoft.com/office/officeart/2008/layout/LinedList"/>
    <dgm:cxn modelId="{F1D95CB2-2EED-4F93-A28E-392F008A5AFD}" type="presParOf" srcId="{BE97188A-E511-43AB-86A7-BADAF65EABF9}" destId="{31AAD160-921A-484F-A370-22D2CB2AEC90}" srcOrd="7" destOrd="0" presId="urn:microsoft.com/office/officeart/2008/layout/LinedList"/>
    <dgm:cxn modelId="{E4CD9742-C999-4EDA-837C-14FA2A9EC2A7}" type="presParOf" srcId="{31AAD160-921A-484F-A370-22D2CB2AEC90}" destId="{A64EB187-5EEB-43A2-80DD-2C74799686FF}" srcOrd="0" destOrd="0" presId="urn:microsoft.com/office/officeart/2008/layout/LinedList"/>
    <dgm:cxn modelId="{620C4FA1-4718-45D8-9643-45859AAC71CC}" type="presParOf" srcId="{31AAD160-921A-484F-A370-22D2CB2AEC90}" destId="{FE7795A5-AB6C-4E61-BFB5-D91F621D0AED}" srcOrd="1" destOrd="0" presId="urn:microsoft.com/office/officeart/2008/layout/LinedList"/>
    <dgm:cxn modelId="{DB52EFCE-5DB8-49E0-8BD9-BBCDB8E35B55}" type="presParOf" srcId="{31AAD160-921A-484F-A370-22D2CB2AEC90}" destId="{620839BE-1C67-490B-B21B-DDB5C3A69BFE}" srcOrd="2" destOrd="0" presId="urn:microsoft.com/office/officeart/2008/layout/LinedList"/>
    <dgm:cxn modelId="{3663763B-F150-4A7C-8D19-918CA0F3BA82}" type="presParOf" srcId="{BE97188A-E511-43AB-86A7-BADAF65EABF9}" destId="{2D92A887-BD16-411E-AC77-5DBCEA8CF83D}" srcOrd="8" destOrd="0" presId="urn:microsoft.com/office/officeart/2008/layout/LinedList"/>
    <dgm:cxn modelId="{5FA4BE6F-89C8-485F-8059-71D40B97F772}" type="presParOf" srcId="{BE97188A-E511-43AB-86A7-BADAF65EABF9}" destId="{BA4A1F96-4684-406F-A71B-0F1DABFFA18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70D1F-012C-4FFE-B11C-2408296DC6CA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6DA8988-1FEE-456E-A2D7-2236C925A10C}">
      <dgm:prSet phldrT="[Texto]" custT="1"/>
      <dgm:spPr/>
      <dgm:t>
        <a:bodyPr/>
        <a:lstStyle/>
        <a:p>
          <a:pPr algn="ctr"/>
          <a:r>
            <a: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Histórico</a:t>
          </a:r>
          <a:endParaRPr lang="pt-BR" sz="3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C64D4F0-38E5-4F3B-BBCB-8C351346DB02}" type="parTrans" cxnId="{2B30F9A1-8DB5-43B2-BECC-5E098DB82B3D}">
      <dgm:prSet/>
      <dgm:spPr/>
      <dgm:t>
        <a:bodyPr/>
        <a:lstStyle/>
        <a:p>
          <a:endParaRPr lang="pt-BR"/>
        </a:p>
      </dgm:t>
    </dgm:pt>
    <dgm:pt modelId="{A7917BAA-09B9-4C26-BD04-F3F00A919CD9}" type="sibTrans" cxnId="{2B30F9A1-8DB5-43B2-BECC-5E098DB82B3D}">
      <dgm:prSet/>
      <dgm:spPr/>
      <dgm:t>
        <a:bodyPr/>
        <a:lstStyle/>
        <a:p>
          <a:endParaRPr lang="pt-BR"/>
        </a:p>
      </dgm:t>
    </dgm:pt>
    <dgm:pt modelId="{16A90D3A-D469-4D9F-8A3F-CD8F2AE97EC0}">
      <dgm:prSet phldrT="[Texto]" custT="1"/>
      <dgm:spPr/>
      <dgm:t>
        <a:bodyPr/>
        <a:lstStyle/>
        <a:p>
          <a:pPr algn="ctr"/>
          <a:r>
            <a: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Balanços</a:t>
          </a:r>
          <a:endParaRPr lang="pt-BR" sz="3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4BEF81A-13C0-4576-8EFC-564B955B1BDF}" type="parTrans" cxnId="{158B25FC-8512-4159-A8F2-A62A4600CDB1}">
      <dgm:prSet/>
      <dgm:spPr/>
      <dgm:t>
        <a:bodyPr/>
        <a:lstStyle/>
        <a:p>
          <a:endParaRPr lang="pt-BR"/>
        </a:p>
      </dgm:t>
    </dgm:pt>
    <dgm:pt modelId="{299F2BB7-C1E9-4A89-9316-93426C05B476}" type="sibTrans" cxnId="{158B25FC-8512-4159-A8F2-A62A4600CDB1}">
      <dgm:prSet/>
      <dgm:spPr/>
      <dgm:t>
        <a:bodyPr/>
        <a:lstStyle/>
        <a:p>
          <a:endParaRPr lang="pt-BR"/>
        </a:p>
      </dgm:t>
    </dgm:pt>
    <dgm:pt modelId="{B516BFBE-09A0-42F7-A9D7-DB5824236FFF}">
      <dgm:prSet phldrT="[Texto]" custT="1"/>
      <dgm:spPr/>
      <dgm:t>
        <a:bodyPr/>
        <a:lstStyle/>
        <a:p>
          <a:pPr algn="ctr"/>
          <a:r>
            <a: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Remuneração</a:t>
          </a:r>
          <a:endParaRPr lang="pt-BR" sz="3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7636C-D428-4F83-9578-BB31D03B46FA}" type="parTrans" cxnId="{C586F0DA-D6B6-4A53-A393-250567AA9B18}">
      <dgm:prSet/>
      <dgm:spPr/>
      <dgm:t>
        <a:bodyPr/>
        <a:lstStyle/>
        <a:p>
          <a:endParaRPr lang="pt-BR"/>
        </a:p>
      </dgm:t>
    </dgm:pt>
    <dgm:pt modelId="{3D07D9A0-924A-4299-B11F-47F3ECE6BB8E}" type="sibTrans" cxnId="{C586F0DA-D6B6-4A53-A393-250567AA9B18}">
      <dgm:prSet/>
      <dgm:spPr/>
      <dgm:t>
        <a:bodyPr/>
        <a:lstStyle/>
        <a:p>
          <a:endParaRPr lang="pt-BR"/>
        </a:p>
      </dgm:t>
    </dgm:pt>
    <dgm:pt modelId="{1E18953F-97A7-4141-B13A-5A6E9CB829A1}" type="pres">
      <dgm:prSet presAssocID="{26670D1F-012C-4FFE-B11C-2408296DC6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D11E3E7-91EE-4F0B-8C41-382A0721F2C2}" type="pres">
      <dgm:prSet presAssocID="{26670D1F-012C-4FFE-B11C-2408296DC6CA}" presName="Name1" presStyleCnt="0"/>
      <dgm:spPr/>
    </dgm:pt>
    <dgm:pt modelId="{DFE14F2B-782A-4555-9A4D-A7BB3B60DBA1}" type="pres">
      <dgm:prSet presAssocID="{26670D1F-012C-4FFE-B11C-2408296DC6CA}" presName="cycle" presStyleCnt="0"/>
      <dgm:spPr/>
    </dgm:pt>
    <dgm:pt modelId="{56BE2BD9-D8F9-49C7-88EB-80AAAEDA1E07}" type="pres">
      <dgm:prSet presAssocID="{26670D1F-012C-4FFE-B11C-2408296DC6CA}" presName="srcNode" presStyleLbl="node1" presStyleIdx="0" presStyleCnt="3"/>
      <dgm:spPr/>
    </dgm:pt>
    <dgm:pt modelId="{1E04BE1A-5D03-4BC4-9BF0-133989F4765F}" type="pres">
      <dgm:prSet presAssocID="{26670D1F-012C-4FFE-B11C-2408296DC6CA}" presName="conn" presStyleLbl="parChTrans1D2" presStyleIdx="0" presStyleCnt="1"/>
      <dgm:spPr/>
      <dgm:t>
        <a:bodyPr/>
        <a:lstStyle/>
        <a:p>
          <a:endParaRPr lang="pt-BR"/>
        </a:p>
      </dgm:t>
    </dgm:pt>
    <dgm:pt modelId="{D018961B-4EB3-413D-BA03-710BC40A004D}" type="pres">
      <dgm:prSet presAssocID="{26670D1F-012C-4FFE-B11C-2408296DC6CA}" presName="extraNode" presStyleLbl="node1" presStyleIdx="0" presStyleCnt="3"/>
      <dgm:spPr/>
    </dgm:pt>
    <dgm:pt modelId="{849DD049-7449-457F-90C9-9A02424CCB7D}" type="pres">
      <dgm:prSet presAssocID="{26670D1F-012C-4FFE-B11C-2408296DC6CA}" presName="dstNode" presStyleLbl="node1" presStyleIdx="0" presStyleCnt="3"/>
      <dgm:spPr/>
    </dgm:pt>
    <dgm:pt modelId="{AA0372C3-BC74-4B6F-B323-BDDE88BA6A6C}" type="pres">
      <dgm:prSet presAssocID="{16DA8988-1FEE-456E-A2D7-2236C925A10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0AA3B-B010-4265-9B02-46B9E839D7A7}" type="pres">
      <dgm:prSet presAssocID="{16DA8988-1FEE-456E-A2D7-2236C925A10C}" presName="accent_1" presStyleCnt="0"/>
      <dgm:spPr/>
    </dgm:pt>
    <dgm:pt modelId="{93ACA560-5F81-4551-9FFC-AA4726642D80}" type="pres">
      <dgm:prSet presAssocID="{16DA8988-1FEE-456E-A2D7-2236C925A10C}" presName="accentRepeatNode" presStyleLbl="solidFgAcc1" presStyleIdx="0" presStyleCnt="3" custLinFactNeighborX="-1802" custLinFactNeighborY="-993"/>
      <dgm:spPr/>
    </dgm:pt>
    <dgm:pt modelId="{B80E46D4-3C00-4C60-A31C-72831C0DC543}" type="pres">
      <dgm:prSet presAssocID="{16A90D3A-D469-4D9F-8A3F-CD8F2AE97E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357DE-AC3F-4D52-8651-07047E8CD461}" type="pres">
      <dgm:prSet presAssocID="{16A90D3A-D469-4D9F-8A3F-CD8F2AE97EC0}" presName="accent_2" presStyleCnt="0"/>
      <dgm:spPr/>
    </dgm:pt>
    <dgm:pt modelId="{8BCAB63C-1687-4B5D-AC1F-521C7EE1ED6B}" type="pres">
      <dgm:prSet presAssocID="{16A90D3A-D469-4D9F-8A3F-CD8F2AE97EC0}" presName="accentRepeatNode" presStyleLbl="solidFgAcc1" presStyleIdx="1" presStyleCnt="3"/>
      <dgm:spPr/>
    </dgm:pt>
    <dgm:pt modelId="{BE958917-5371-4E2B-BFF2-58F3B59EE031}" type="pres">
      <dgm:prSet presAssocID="{B516BFBE-09A0-42F7-A9D7-DB5824236FF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0D6D1-7A59-4A39-A9FE-3B6D5B8F0F95}" type="pres">
      <dgm:prSet presAssocID="{B516BFBE-09A0-42F7-A9D7-DB5824236FFF}" presName="accent_3" presStyleCnt="0"/>
      <dgm:spPr/>
    </dgm:pt>
    <dgm:pt modelId="{965A2381-4D0E-45D6-A8D5-40C158D34C51}" type="pres">
      <dgm:prSet presAssocID="{B516BFBE-09A0-42F7-A9D7-DB5824236FFF}" presName="accentRepeatNode" presStyleLbl="solidFgAcc1" presStyleIdx="2" presStyleCnt="3"/>
      <dgm:spPr/>
    </dgm:pt>
  </dgm:ptLst>
  <dgm:cxnLst>
    <dgm:cxn modelId="{F85A2642-D6BD-463F-9266-4BA7A1A7C4D3}" type="presOf" srcId="{26670D1F-012C-4FFE-B11C-2408296DC6CA}" destId="{1E18953F-97A7-4141-B13A-5A6E9CB829A1}" srcOrd="0" destOrd="0" presId="urn:microsoft.com/office/officeart/2008/layout/VerticalCurvedList"/>
    <dgm:cxn modelId="{3A148D99-174C-4357-8A0E-80735E874027}" type="presOf" srcId="{16DA8988-1FEE-456E-A2D7-2236C925A10C}" destId="{AA0372C3-BC74-4B6F-B323-BDDE88BA6A6C}" srcOrd="0" destOrd="0" presId="urn:microsoft.com/office/officeart/2008/layout/VerticalCurvedList"/>
    <dgm:cxn modelId="{1F5EEC04-13F6-45E1-B91C-43D14715495E}" type="presOf" srcId="{A7917BAA-09B9-4C26-BD04-F3F00A919CD9}" destId="{1E04BE1A-5D03-4BC4-9BF0-133989F4765F}" srcOrd="0" destOrd="0" presId="urn:microsoft.com/office/officeart/2008/layout/VerticalCurvedList"/>
    <dgm:cxn modelId="{158B25FC-8512-4159-A8F2-A62A4600CDB1}" srcId="{26670D1F-012C-4FFE-B11C-2408296DC6CA}" destId="{16A90D3A-D469-4D9F-8A3F-CD8F2AE97EC0}" srcOrd="1" destOrd="0" parTransId="{64BEF81A-13C0-4576-8EFC-564B955B1BDF}" sibTransId="{299F2BB7-C1E9-4A89-9316-93426C05B476}"/>
    <dgm:cxn modelId="{3B59B4C9-A4A5-40D8-9CC3-0ED44BC680EC}" type="presOf" srcId="{16A90D3A-D469-4D9F-8A3F-CD8F2AE97EC0}" destId="{B80E46D4-3C00-4C60-A31C-72831C0DC543}" srcOrd="0" destOrd="0" presId="urn:microsoft.com/office/officeart/2008/layout/VerticalCurvedList"/>
    <dgm:cxn modelId="{2B30F9A1-8DB5-43B2-BECC-5E098DB82B3D}" srcId="{26670D1F-012C-4FFE-B11C-2408296DC6CA}" destId="{16DA8988-1FEE-456E-A2D7-2236C925A10C}" srcOrd="0" destOrd="0" parTransId="{BC64D4F0-38E5-4F3B-BBCB-8C351346DB02}" sibTransId="{A7917BAA-09B9-4C26-BD04-F3F00A919CD9}"/>
    <dgm:cxn modelId="{C586F0DA-D6B6-4A53-A393-250567AA9B18}" srcId="{26670D1F-012C-4FFE-B11C-2408296DC6CA}" destId="{B516BFBE-09A0-42F7-A9D7-DB5824236FFF}" srcOrd="2" destOrd="0" parTransId="{1C27636C-D428-4F83-9578-BB31D03B46FA}" sibTransId="{3D07D9A0-924A-4299-B11F-47F3ECE6BB8E}"/>
    <dgm:cxn modelId="{091B2E5D-4656-4A0A-B140-563C08604D5B}" type="presOf" srcId="{B516BFBE-09A0-42F7-A9D7-DB5824236FFF}" destId="{BE958917-5371-4E2B-BFF2-58F3B59EE031}" srcOrd="0" destOrd="0" presId="urn:microsoft.com/office/officeart/2008/layout/VerticalCurvedList"/>
    <dgm:cxn modelId="{F1A6E809-300F-4732-90F1-4727DBF9DAD9}" type="presParOf" srcId="{1E18953F-97A7-4141-B13A-5A6E9CB829A1}" destId="{8D11E3E7-91EE-4F0B-8C41-382A0721F2C2}" srcOrd="0" destOrd="0" presId="urn:microsoft.com/office/officeart/2008/layout/VerticalCurvedList"/>
    <dgm:cxn modelId="{635EEBC8-E72C-476B-A0C7-DA463780AD36}" type="presParOf" srcId="{8D11E3E7-91EE-4F0B-8C41-382A0721F2C2}" destId="{DFE14F2B-782A-4555-9A4D-A7BB3B60DBA1}" srcOrd="0" destOrd="0" presId="urn:microsoft.com/office/officeart/2008/layout/VerticalCurvedList"/>
    <dgm:cxn modelId="{C796B75D-9AED-49C8-9BA2-C1EC2C42B25B}" type="presParOf" srcId="{DFE14F2B-782A-4555-9A4D-A7BB3B60DBA1}" destId="{56BE2BD9-D8F9-49C7-88EB-80AAAEDA1E07}" srcOrd="0" destOrd="0" presId="urn:microsoft.com/office/officeart/2008/layout/VerticalCurvedList"/>
    <dgm:cxn modelId="{A3AD5264-AAE4-42D4-A441-9FF8C92DD12C}" type="presParOf" srcId="{DFE14F2B-782A-4555-9A4D-A7BB3B60DBA1}" destId="{1E04BE1A-5D03-4BC4-9BF0-133989F4765F}" srcOrd="1" destOrd="0" presId="urn:microsoft.com/office/officeart/2008/layout/VerticalCurvedList"/>
    <dgm:cxn modelId="{C1BB3ED4-8101-4B63-8DF6-7AAFC4483F3C}" type="presParOf" srcId="{DFE14F2B-782A-4555-9A4D-A7BB3B60DBA1}" destId="{D018961B-4EB3-413D-BA03-710BC40A004D}" srcOrd="2" destOrd="0" presId="urn:microsoft.com/office/officeart/2008/layout/VerticalCurvedList"/>
    <dgm:cxn modelId="{030A408D-0842-47E6-8D46-455E9F18D689}" type="presParOf" srcId="{DFE14F2B-782A-4555-9A4D-A7BB3B60DBA1}" destId="{849DD049-7449-457F-90C9-9A02424CCB7D}" srcOrd="3" destOrd="0" presId="urn:microsoft.com/office/officeart/2008/layout/VerticalCurvedList"/>
    <dgm:cxn modelId="{E4C94C20-D9C1-4657-9A9E-58FB1F240FD0}" type="presParOf" srcId="{8D11E3E7-91EE-4F0B-8C41-382A0721F2C2}" destId="{AA0372C3-BC74-4B6F-B323-BDDE88BA6A6C}" srcOrd="1" destOrd="0" presId="urn:microsoft.com/office/officeart/2008/layout/VerticalCurvedList"/>
    <dgm:cxn modelId="{5016FC31-4197-4B03-B220-3111A581D59E}" type="presParOf" srcId="{8D11E3E7-91EE-4F0B-8C41-382A0721F2C2}" destId="{4AE0AA3B-B010-4265-9B02-46B9E839D7A7}" srcOrd="2" destOrd="0" presId="urn:microsoft.com/office/officeart/2008/layout/VerticalCurvedList"/>
    <dgm:cxn modelId="{1F4E97AD-3A9E-4086-B058-F0B1E4082F0E}" type="presParOf" srcId="{4AE0AA3B-B010-4265-9B02-46B9E839D7A7}" destId="{93ACA560-5F81-4551-9FFC-AA4726642D80}" srcOrd="0" destOrd="0" presId="urn:microsoft.com/office/officeart/2008/layout/VerticalCurvedList"/>
    <dgm:cxn modelId="{BF227FCA-B6CA-4B6C-92B2-BE7F71747C72}" type="presParOf" srcId="{8D11E3E7-91EE-4F0B-8C41-382A0721F2C2}" destId="{B80E46D4-3C00-4C60-A31C-72831C0DC543}" srcOrd="3" destOrd="0" presId="urn:microsoft.com/office/officeart/2008/layout/VerticalCurvedList"/>
    <dgm:cxn modelId="{B0D8AAB8-081B-4E2F-96D0-641456C41714}" type="presParOf" srcId="{8D11E3E7-91EE-4F0B-8C41-382A0721F2C2}" destId="{6E1357DE-AC3F-4D52-8651-07047E8CD461}" srcOrd="4" destOrd="0" presId="urn:microsoft.com/office/officeart/2008/layout/VerticalCurvedList"/>
    <dgm:cxn modelId="{AE8BE692-15A8-426E-858C-0DD8BD573677}" type="presParOf" srcId="{6E1357DE-AC3F-4D52-8651-07047E8CD461}" destId="{8BCAB63C-1687-4B5D-AC1F-521C7EE1ED6B}" srcOrd="0" destOrd="0" presId="urn:microsoft.com/office/officeart/2008/layout/VerticalCurvedList"/>
    <dgm:cxn modelId="{AAC744E1-71C6-4B0C-82D2-FEF037E025E3}" type="presParOf" srcId="{8D11E3E7-91EE-4F0B-8C41-382A0721F2C2}" destId="{BE958917-5371-4E2B-BFF2-58F3B59EE031}" srcOrd="5" destOrd="0" presId="urn:microsoft.com/office/officeart/2008/layout/VerticalCurvedList"/>
    <dgm:cxn modelId="{71E88B9D-C75F-454B-979C-6000A8E6FFEB}" type="presParOf" srcId="{8D11E3E7-91EE-4F0B-8C41-382A0721F2C2}" destId="{2360D6D1-7A59-4A39-A9FE-3B6D5B8F0F95}" srcOrd="6" destOrd="0" presId="urn:microsoft.com/office/officeart/2008/layout/VerticalCurvedList"/>
    <dgm:cxn modelId="{AE69DDBB-4B4F-4C80-8885-CEE42B114223}" type="presParOf" srcId="{2360D6D1-7A59-4A39-A9FE-3B6D5B8F0F95}" destId="{965A2381-4D0E-45D6-A8D5-40C158D34C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70D1F-012C-4FFE-B11C-2408296DC6CA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6DA8988-1FEE-456E-A2D7-2236C925A10C}">
      <dgm:prSet phldrT="[Texto]" custT="1"/>
      <dgm:spPr/>
      <dgm:t>
        <a:bodyPr/>
        <a:lstStyle/>
        <a:p>
          <a:pPr algn="ctr"/>
          <a:r>
            <a: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Valor do investimento</a:t>
          </a:r>
          <a:endParaRPr lang="pt-BR" sz="3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C64D4F0-38E5-4F3B-BBCB-8C351346DB02}" type="parTrans" cxnId="{2B30F9A1-8DB5-43B2-BECC-5E098DB82B3D}">
      <dgm:prSet/>
      <dgm:spPr/>
      <dgm:t>
        <a:bodyPr/>
        <a:lstStyle/>
        <a:p>
          <a:endParaRPr lang="pt-BR"/>
        </a:p>
      </dgm:t>
    </dgm:pt>
    <dgm:pt modelId="{A7917BAA-09B9-4C26-BD04-F3F00A919CD9}" type="sibTrans" cxnId="{2B30F9A1-8DB5-43B2-BECC-5E098DB82B3D}">
      <dgm:prSet/>
      <dgm:spPr/>
      <dgm:t>
        <a:bodyPr/>
        <a:lstStyle/>
        <a:p>
          <a:endParaRPr lang="pt-BR"/>
        </a:p>
      </dgm:t>
    </dgm:pt>
    <dgm:pt modelId="{16A90D3A-D469-4D9F-8A3F-CD8F2AE97EC0}">
      <dgm:prSet phldrT="[Texto]" custT="1"/>
      <dgm:spPr/>
      <dgm:t>
        <a:bodyPr/>
        <a:lstStyle/>
        <a:p>
          <a:pPr algn="ctr"/>
          <a:r>
            <a: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Descrição da franquia</a:t>
          </a:r>
          <a:endParaRPr lang="pt-BR" sz="3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4BEF81A-13C0-4576-8EFC-564B955B1BDF}" type="parTrans" cxnId="{158B25FC-8512-4159-A8F2-A62A4600CDB1}">
      <dgm:prSet/>
      <dgm:spPr/>
      <dgm:t>
        <a:bodyPr/>
        <a:lstStyle/>
        <a:p>
          <a:endParaRPr lang="pt-BR"/>
        </a:p>
      </dgm:t>
    </dgm:pt>
    <dgm:pt modelId="{299F2BB7-C1E9-4A89-9316-93426C05B476}" type="sibTrans" cxnId="{158B25FC-8512-4159-A8F2-A62A4600CDB1}">
      <dgm:prSet/>
      <dgm:spPr/>
      <dgm:t>
        <a:bodyPr/>
        <a:lstStyle/>
        <a:p>
          <a:endParaRPr lang="pt-BR"/>
        </a:p>
      </dgm:t>
    </dgm:pt>
    <dgm:pt modelId="{B516BFBE-09A0-42F7-A9D7-DB5824236FFF}">
      <dgm:prSet phldrT="[Texto]" custT="1"/>
      <dgm:spPr/>
      <dgm:t>
        <a:bodyPr/>
        <a:lstStyle/>
        <a:p>
          <a:pPr algn="ctr"/>
          <a:r>
            <a: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Pendências judiciais</a:t>
          </a:r>
          <a:endParaRPr lang="pt-B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C27636C-D428-4F83-9578-BB31D03B46FA}" type="parTrans" cxnId="{C586F0DA-D6B6-4A53-A393-250567AA9B18}">
      <dgm:prSet/>
      <dgm:spPr/>
      <dgm:t>
        <a:bodyPr/>
        <a:lstStyle/>
        <a:p>
          <a:endParaRPr lang="pt-BR"/>
        </a:p>
      </dgm:t>
    </dgm:pt>
    <dgm:pt modelId="{3D07D9A0-924A-4299-B11F-47F3ECE6BB8E}" type="sibTrans" cxnId="{C586F0DA-D6B6-4A53-A393-250567AA9B18}">
      <dgm:prSet/>
      <dgm:spPr/>
      <dgm:t>
        <a:bodyPr/>
        <a:lstStyle/>
        <a:p>
          <a:endParaRPr lang="pt-BR"/>
        </a:p>
      </dgm:t>
    </dgm:pt>
    <dgm:pt modelId="{1E18953F-97A7-4141-B13A-5A6E9CB829A1}" type="pres">
      <dgm:prSet presAssocID="{26670D1F-012C-4FFE-B11C-2408296DC6C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pt-BR"/>
        </a:p>
      </dgm:t>
    </dgm:pt>
    <dgm:pt modelId="{8D11E3E7-91EE-4F0B-8C41-382A0721F2C2}" type="pres">
      <dgm:prSet presAssocID="{26670D1F-012C-4FFE-B11C-2408296DC6CA}" presName="Name1" presStyleCnt="0"/>
      <dgm:spPr/>
    </dgm:pt>
    <dgm:pt modelId="{DFE14F2B-782A-4555-9A4D-A7BB3B60DBA1}" type="pres">
      <dgm:prSet presAssocID="{26670D1F-012C-4FFE-B11C-2408296DC6CA}" presName="cycle" presStyleCnt="0"/>
      <dgm:spPr/>
    </dgm:pt>
    <dgm:pt modelId="{56BE2BD9-D8F9-49C7-88EB-80AAAEDA1E07}" type="pres">
      <dgm:prSet presAssocID="{26670D1F-012C-4FFE-B11C-2408296DC6CA}" presName="srcNode" presStyleLbl="node1" presStyleIdx="0" presStyleCnt="3"/>
      <dgm:spPr/>
    </dgm:pt>
    <dgm:pt modelId="{1E04BE1A-5D03-4BC4-9BF0-133989F4765F}" type="pres">
      <dgm:prSet presAssocID="{26670D1F-012C-4FFE-B11C-2408296DC6CA}" presName="conn" presStyleLbl="parChTrans1D2" presStyleIdx="0" presStyleCnt="1"/>
      <dgm:spPr/>
      <dgm:t>
        <a:bodyPr/>
        <a:lstStyle/>
        <a:p>
          <a:endParaRPr lang="pt-BR"/>
        </a:p>
      </dgm:t>
    </dgm:pt>
    <dgm:pt modelId="{D018961B-4EB3-413D-BA03-710BC40A004D}" type="pres">
      <dgm:prSet presAssocID="{26670D1F-012C-4FFE-B11C-2408296DC6CA}" presName="extraNode" presStyleLbl="node1" presStyleIdx="0" presStyleCnt="3"/>
      <dgm:spPr/>
    </dgm:pt>
    <dgm:pt modelId="{849DD049-7449-457F-90C9-9A02424CCB7D}" type="pres">
      <dgm:prSet presAssocID="{26670D1F-012C-4FFE-B11C-2408296DC6CA}" presName="dstNode" presStyleLbl="node1" presStyleIdx="0" presStyleCnt="3"/>
      <dgm:spPr/>
    </dgm:pt>
    <dgm:pt modelId="{AA0372C3-BC74-4B6F-B323-BDDE88BA6A6C}" type="pres">
      <dgm:prSet presAssocID="{16DA8988-1FEE-456E-A2D7-2236C925A10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0AA3B-B010-4265-9B02-46B9E839D7A7}" type="pres">
      <dgm:prSet presAssocID="{16DA8988-1FEE-456E-A2D7-2236C925A10C}" presName="accent_1" presStyleCnt="0"/>
      <dgm:spPr/>
    </dgm:pt>
    <dgm:pt modelId="{93ACA560-5F81-4551-9FFC-AA4726642D80}" type="pres">
      <dgm:prSet presAssocID="{16DA8988-1FEE-456E-A2D7-2236C925A10C}" presName="accentRepeatNode" presStyleLbl="solidFgAcc1" presStyleIdx="0" presStyleCnt="3" custLinFactNeighborX="-1802" custLinFactNeighborY="-993"/>
      <dgm:spPr/>
    </dgm:pt>
    <dgm:pt modelId="{B80E46D4-3C00-4C60-A31C-72831C0DC543}" type="pres">
      <dgm:prSet presAssocID="{16A90D3A-D469-4D9F-8A3F-CD8F2AE97EC0}" presName="text_2" presStyleLbl="node1" presStyleIdx="1" presStyleCnt="3" custScaleX="103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357DE-AC3F-4D52-8651-07047E8CD461}" type="pres">
      <dgm:prSet presAssocID="{16A90D3A-D469-4D9F-8A3F-CD8F2AE97EC0}" presName="accent_2" presStyleCnt="0"/>
      <dgm:spPr/>
    </dgm:pt>
    <dgm:pt modelId="{8BCAB63C-1687-4B5D-AC1F-521C7EE1ED6B}" type="pres">
      <dgm:prSet presAssocID="{16A90D3A-D469-4D9F-8A3F-CD8F2AE97EC0}" presName="accentRepeatNode" presStyleLbl="solidFgAcc1" presStyleIdx="1" presStyleCnt="3"/>
      <dgm:spPr/>
    </dgm:pt>
    <dgm:pt modelId="{BE958917-5371-4E2B-BFF2-58F3B59EE031}" type="pres">
      <dgm:prSet presAssocID="{B516BFBE-09A0-42F7-A9D7-DB5824236FFF}" presName="text_3" presStyleLbl="node1" presStyleIdx="2" presStyleCnt="3" custLinFactNeighborX="-3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0D6D1-7A59-4A39-A9FE-3B6D5B8F0F95}" type="pres">
      <dgm:prSet presAssocID="{B516BFBE-09A0-42F7-A9D7-DB5824236FFF}" presName="accent_3" presStyleCnt="0"/>
      <dgm:spPr/>
    </dgm:pt>
    <dgm:pt modelId="{965A2381-4D0E-45D6-A8D5-40C158D34C51}" type="pres">
      <dgm:prSet presAssocID="{B516BFBE-09A0-42F7-A9D7-DB5824236FFF}" presName="accentRepeatNode" presStyleLbl="solidFgAcc1" presStyleIdx="2" presStyleCnt="3"/>
      <dgm:spPr/>
    </dgm:pt>
  </dgm:ptLst>
  <dgm:cxnLst>
    <dgm:cxn modelId="{D17A6056-FBDC-4309-BFF6-F7182847E96C}" type="presOf" srcId="{16DA8988-1FEE-456E-A2D7-2236C925A10C}" destId="{AA0372C3-BC74-4B6F-B323-BDDE88BA6A6C}" srcOrd="0" destOrd="0" presId="urn:microsoft.com/office/officeart/2008/layout/VerticalCurvedList"/>
    <dgm:cxn modelId="{158B25FC-8512-4159-A8F2-A62A4600CDB1}" srcId="{26670D1F-012C-4FFE-B11C-2408296DC6CA}" destId="{16A90D3A-D469-4D9F-8A3F-CD8F2AE97EC0}" srcOrd="1" destOrd="0" parTransId="{64BEF81A-13C0-4576-8EFC-564B955B1BDF}" sibTransId="{299F2BB7-C1E9-4A89-9316-93426C05B476}"/>
    <dgm:cxn modelId="{54540D72-78AA-45BD-A2AB-2516FEB855CA}" type="presOf" srcId="{26670D1F-012C-4FFE-B11C-2408296DC6CA}" destId="{1E18953F-97A7-4141-B13A-5A6E9CB829A1}" srcOrd="0" destOrd="0" presId="urn:microsoft.com/office/officeart/2008/layout/VerticalCurvedList"/>
    <dgm:cxn modelId="{8E4A1F6F-D9E7-468D-8C66-2545EA338078}" type="presOf" srcId="{A7917BAA-09B9-4C26-BD04-F3F00A919CD9}" destId="{1E04BE1A-5D03-4BC4-9BF0-133989F4765F}" srcOrd="0" destOrd="0" presId="urn:microsoft.com/office/officeart/2008/layout/VerticalCurvedList"/>
    <dgm:cxn modelId="{D79CE474-1F98-4975-964C-7CEF0EFD3947}" type="presOf" srcId="{16A90D3A-D469-4D9F-8A3F-CD8F2AE97EC0}" destId="{B80E46D4-3C00-4C60-A31C-72831C0DC543}" srcOrd="0" destOrd="0" presId="urn:microsoft.com/office/officeart/2008/layout/VerticalCurvedList"/>
    <dgm:cxn modelId="{2B30F9A1-8DB5-43B2-BECC-5E098DB82B3D}" srcId="{26670D1F-012C-4FFE-B11C-2408296DC6CA}" destId="{16DA8988-1FEE-456E-A2D7-2236C925A10C}" srcOrd="0" destOrd="0" parTransId="{BC64D4F0-38E5-4F3B-BBCB-8C351346DB02}" sibTransId="{A7917BAA-09B9-4C26-BD04-F3F00A919CD9}"/>
    <dgm:cxn modelId="{C586F0DA-D6B6-4A53-A393-250567AA9B18}" srcId="{26670D1F-012C-4FFE-B11C-2408296DC6CA}" destId="{B516BFBE-09A0-42F7-A9D7-DB5824236FFF}" srcOrd="2" destOrd="0" parTransId="{1C27636C-D428-4F83-9578-BB31D03B46FA}" sibTransId="{3D07D9A0-924A-4299-B11F-47F3ECE6BB8E}"/>
    <dgm:cxn modelId="{2406ABA8-3CF2-41B0-AB73-3BB6DAC01E5D}" type="presOf" srcId="{B516BFBE-09A0-42F7-A9D7-DB5824236FFF}" destId="{BE958917-5371-4E2B-BFF2-58F3B59EE031}" srcOrd="0" destOrd="0" presId="urn:microsoft.com/office/officeart/2008/layout/VerticalCurvedList"/>
    <dgm:cxn modelId="{428F7470-8898-4163-9702-E5B2BC93FDCF}" type="presParOf" srcId="{1E18953F-97A7-4141-B13A-5A6E9CB829A1}" destId="{8D11E3E7-91EE-4F0B-8C41-382A0721F2C2}" srcOrd="0" destOrd="0" presId="urn:microsoft.com/office/officeart/2008/layout/VerticalCurvedList"/>
    <dgm:cxn modelId="{03B68CA6-1BBE-42F2-A9C3-90DA88E622AE}" type="presParOf" srcId="{8D11E3E7-91EE-4F0B-8C41-382A0721F2C2}" destId="{DFE14F2B-782A-4555-9A4D-A7BB3B60DBA1}" srcOrd="0" destOrd="0" presId="urn:microsoft.com/office/officeart/2008/layout/VerticalCurvedList"/>
    <dgm:cxn modelId="{B7C6F5ED-EB14-451A-B242-BF09789EA0DA}" type="presParOf" srcId="{DFE14F2B-782A-4555-9A4D-A7BB3B60DBA1}" destId="{56BE2BD9-D8F9-49C7-88EB-80AAAEDA1E07}" srcOrd="0" destOrd="0" presId="urn:microsoft.com/office/officeart/2008/layout/VerticalCurvedList"/>
    <dgm:cxn modelId="{C17CD749-FDE4-4254-8ABF-A029DF5E6A9C}" type="presParOf" srcId="{DFE14F2B-782A-4555-9A4D-A7BB3B60DBA1}" destId="{1E04BE1A-5D03-4BC4-9BF0-133989F4765F}" srcOrd="1" destOrd="0" presId="urn:microsoft.com/office/officeart/2008/layout/VerticalCurvedList"/>
    <dgm:cxn modelId="{3AE4624E-5242-4E15-979B-D79EA59E0BA2}" type="presParOf" srcId="{DFE14F2B-782A-4555-9A4D-A7BB3B60DBA1}" destId="{D018961B-4EB3-413D-BA03-710BC40A004D}" srcOrd="2" destOrd="0" presId="urn:microsoft.com/office/officeart/2008/layout/VerticalCurvedList"/>
    <dgm:cxn modelId="{A5AEDE52-4DB4-4D06-AB3B-0B35AD22A1A8}" type="presParOf" srcId="{DFE14F2B-782A-4555-9A4D-A7BB3B60DBA1}" destId="{849DD049-7449-457F-90C9-9A02424CCB7D}" srcOrd="3" destOrd="0" presId="urn:microsoft.com/office/officeart/2008/layout/VerticalCurvedList"/>
    <dgm:cxn modelId="{E6B139F8-8234-4185-B033-4F16A6607D9E}" type="presParOf" srcId="{8D11E3E7-91EE-4F0B-8C41-382A0721F2C2}" destId="{AA0372C3-BC74-4B6F-B323-BDDE88BA6A6C}" srcOrd="1" destOrd="0" presId="urn:microsoft.com/office/officeart/2008/layout/VerticalCurvedList"/>
    <dgm:cxn modelId="{03928141-EBDD-4CF1-8AFC-5429A775FE27}" type="presParOf" srcId="{8D11E3E7-91EE-4F0B-8C41-382A0721F2C2}" destId="{4AE0AA3B-B010-4265-9B02-46B9E839D7A7}" srcOrd="2" destOrd="0" presId="urn:microsoft.com/office/officeart/2008/layout/VerticalCurvedList"/>
    <dgm:cxn modelId="{86CB4F9E-3654-41F6-92DF-BCCE5C2C63A5}" type="presParOf" srcId="{4AE0AA3B-B010-4265-9B02-46B9E839D7A7}" destId="{93ACA560-5F81-4551-9FFC-AA4726642D80}" srcOrd="0" destOrd="0" presId="urn:microsoft.com/office/officeart/2008/layout/VerticalCurvedList"/>
    <dgm:cxn modelId="{396FFBC5-6803-4AF3-A5AD-1BA0EB1A72DD}" type="presParOf" srcId="{8D11E3E7-91EE-4F0B-8C41-382A0721F2C2}" destId="{B80E46D4-3C00-4C60-A31C-72831C0DC543}" srcOrd="3" destOrd="0" presId="urn:microsoft.com/office/officeart/2008/layout/VerticalCurvedList"/>
    <dgm:cxn modelId="{9CAC4BA6-2BC1-4DDE-91F4-BDD349CA552E}" type="presParOf" srcId="{8D11E3E7-91EE-4F0B-8C41-382A0721F2C2}" destId="{6E1357DE-AC3F-4D52-8651-07047E8CD461}" srcOrd="4" destOrd="0" presId="urn:microsoft.com/office/officeart/2008/layout/VerticalCurvedList"/>
    <dgm:cxn modelId="{AB0DE07D-1193-40AA-8B39-80A99EA92D87}" type="presParOf" srcId="{6E1357DE-AC3F-4D52-8651-07047E8CD461}" destId="{8BCAB63C-1687-4B5D-AC1F-521C7EE1ED6B}" srcOrd="0" destOrd="0" presId="urn:microsoft.com/office/officeart/2008/layout/VerticalCurvedList"/>
    <dgm:cxn modelId="{09DDCACA-5D43-4FC9-B8CB-018DD461294E}" type="presParOf" srcId="{8D11E3E7-91EE-4F0B-8C41-382A0721F2C2}" destId="{BE958917-5371-4E2B-BFF2-58F3B59EE031}" srcOrd="5" destOrd="0" presId="urn:microsoft.com/office/officeart/2008/layout/VerticalCurvedList"/>
    <dgm:cxn modelId="{CE02C33D-742D-4FB5-B3C2-29DD4A923181}" type="presParOf" srcId="{8D11E3E7-91EE-4F0B-8C41-382A0721F2C2}" destId="{2360D6D1-7A59-4A39-A9FE-3B6D5B8F0F95}" srcOrd="6" destOrd="0" presId="urn:microsoft.com/office/officeart/2008/layout/VerticalCurvedList"/>
    <dgm:cxn modelId="{2859CA8A-1942-406A-B60C-8045BEAC2BA9}" type="presParOf" srcId="{2360D6D1-7A59-4A39-A9FE-3B6D5B8F0F95}" destId="{965A2381-4D0E-45D6-A8D5-40C158D34C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15DCD-71DE-4339-A24A-FCDE62AEC22D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E1E3A7F2-24EE-4B89-ABC5-9FD1B35E35E4}">
      <dgm:prSet phldrT="[Texto]"/>
      <dgm:spPr/>
      <dgm:t>
        <a:bodyPr/>
        <a:lstStyle/>
        <a:p>
          <a:pPr algn="just"/>
          <a:endParaRPr lang="pt-BR" dirty="0"/>
        </a:p>
      </dgm:t>
    </dgm:pt>
    <dgm:pt modelId="{66C4C980-151A-4A29-801F-CE646FC8F323}" type="parTrans" cxnId="{B2966E77-2502-4299-8B98-7CACB93D3F49}">
      <dgm:prSet/>
      <dgm:spPr/>
      <dgm:t>
        <a:bodyPr/>
        <a:lstStyle/>
        <a:p>
          <a:endParaRPr lang="pt-BR"/>
        </a:p>
      </dgm:t>
    </dgm:pt>
    <dgm:pt modelId="{F0734140-6C02-4A8A-BECB-78620F885C62}" type="sibTrans" cxnId="{B2966E77-2502-4299-8B98-7CACB93D3F49}">
      <dgm:prSet/>
      <dgm:spPr/>
      <dgm:t>
        <a:bodyPr/>
        <a:lstStyle/>
        <a:p>
          <a:endParaRPr lang="pt-BR"/>
        </a:p>
      </dgm:t>
    </dgm:pt>
    <dgm:pt modelId="{A022FD80-61C1-4F3A-9596-32EC23A5E321}">
      <dgm:prSet phldrT="[Texto]"/>
      <dgm:spPr/>
      <dgm:t>
        <a:bodyPr/>
        <a:lstStyle/>
        <a:p>
          <a:endParaRPr lang="pt-BR" dirty="0"/>
        </a:p>
      </dgm:t>
    </dgm:pt>
    <dgm:pt modelId="{53FFA585-7366-4849-B6B4-F503DB104B8A}" type="parTrans" cxnId="{F890F524-55EF-4359-8DEE-A559CB2C94BC}">
      <dgm:prSet/>
      <dgm:spPr/>
      <dgm:t>
        <a:bodyPr/>
        <a:lstStyle/>
        <a:p>
          <a:endParaRPr lang="pt-BR"/>
        </a:p>
      </dgm:t>
    </dgm:pt>
    <dgm:pt modelId="{A868B865-62D3-4A74-A6EA-597502A06290}" type="sibTrans" cxnId="{F890F524-55EF-4359-8DEE-A559CB2C94BC}">
      <dgm:prSet/>
      <dgm:spPr/>
      <dgm:t>
        <a:bodyPr/>
        <a:lstStyle/>
        <a:p>
          <a:endParaRPr lang="pt-BR"/>
        </a:p>
      </dgm:t>
    </dgm:pt>
    <dgm:pt modelId="{3AA438C2-6542-4FEE-A548-34BB7A18FC1A}">
      <dgm:prSet phldrT="[Texto]"/>
      <dgm:spPr/>
      <dgm:t>
        <a:bodyPr/>
        <a:lstStyle/>
        <a:p>
          <a:endParaRPr lang="pt-BR" dirty="0"/>
        </a:p>
      </dgm:t>
    </dgm:pt>
    <dgm:pt modelId="{8BD18189-C623-4BF1-96D2-B0376DB2B7F3}" type="parTrans" cxnId="{45632914-F8DA-474D-B79F-C7069CDC17AC}">
      <dgm:prSet/>
      <dgm:spPr/>
      <dgm:t>
        <a:bodyPr/>
        <a:lstStyle/>
        <a:p>
          <a:endParaRPr lang="pt-BR"/>
        </a:p>
      </dgm:t>
    </dgm:pt>
    <dgm:pt modelId="{C3C1F7A0-2659-4EC0-BBB3-524683C5FF92}" type="sibTrans" cxnId="{45632914-F8DA-474D-B79F-C7069CDC17AC}">
      <dgm:prSet/>
      <dgm:spPr/>
      <dgm:t>
        <a:bodyPr/>
        <a:lstStyle/>
        <a:p>
          <a:endParaRPr lang="pt-BR"/>
        </a:p>
      </dgm:t>
    </dgm:pt>
    <dgm:pt modelId="{A0BF41F3-676A-4F80-9D03-46E673C856F3}" type="pres">
      <dgm:prSet presAssocID="{18915DCD-71DE-4339-A24A-FCDE62AEC2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2EEBDA-80D1-45CA-9FFA-3ADAD294FFCE}" type="pres">
      <dgm:prSet presAssocID="{18915DCD-71DE-4339-A24A-FCDE62AEC22D}" presName="dummyMaxCanvas" presStyleCnt="0">
        <dgm:presLayoutVars/>
      </dgm:prSet>
      <dgm:spPr/>
    </dgm:pt>
    <dgm:pt modelId="{654AE31E-254D-4B0E-A166-546D42246A4A}" type="pres">
      <dgm:prSet presAssocID="{18915DCD-71DE-4339-A24A-FCDE62AEC22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DAF44F-E3D4-46D7-919F-6A9CE4F2344E}" type="pres">
      <dgm:prSet presAssocID="{18915DCD-71DE-4339-A24A-FCDE62AEC22D}" presName="ThreeNodes_2" presStyleLbl="node1" presStyleIdx="1" presStyleCnt="3" custLinFactNeighborX="-1260" custLinFactNeighborY="3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83D38-1645-4A8C-9A4D-0E598A973446}" type="pres">
      <dgm:prSet presAssocID="{18915DCD-71DE-4339-A24A-FCDE62AEC22D}" presName="ThreeNodes_3" presStyleLbl="node1" presStyleIdx="2" presStyleCnt="3" custLinFactNeighborX="-327" custLinFactNeighborY="127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969D7-F47A-4E13-A01E-DC02FE9E7824}" type="pres">
      <dgm:prSet presAssocID="{18915DCD-71DE-4339-A24A-FCDE62AEC22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58F44E-8E85-4B00-AC9F-C3D65B3B53B2}" type="pres">
      <dgm:prSet presAssocID="{18915DCD-71DE-4339-A24A-FCDE62AEC22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3D0F89-DC91-4772-9182-43314A5692D6}" type="pres">
      <dgm:prSet presAssocID="{18915DCD-71DE-4339-A24A-FCDE62AEC2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B233EC-0F57-4F06-B108-6B1E6B2DB0CA}" type="pres">
      <dgm:prSet presAssocID="{18915DCD-71DE-4339-A24A-FCDE62AEC2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D0B56-42DB-4CDE-AE33-D6FAD6BE4CB9}" type="pres">
      <dgm:prSet presAssocID="{18915DCD-71DE-4339-A24A-FCDE62AEC2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FF8388-07D2-4905-B778-F523B213E680}" type="presOf" srcId="{F0734140-6C02-4A8A-BECB-78620F885C62}" destId="{E37969D7-F47A-4E13-A01E-DC02FE9E7824}" srcOrd="0" destOrd="0" presId="urn:microsoft.com/office/officeart/2005/8/layout/vProcess5"/>
    <dgm:cxn modelId="{EF6DEB8F-1C4E-4A4C-BD21-F7EE5CA02FF2}" type="presOf" srcId="{A022FD80-61C1-4F3A-9596-32EC23A5E321}" destId="{9DB233EC-0F57-4F06-B108-6B1E6B2DB0CA}" srcOrd="1" destOrd="0" presId="urn:microsoft.com/office/officeart/2005/8/layout/vProcess5"/>
    <dgm:cxn modelId="{C6CFE743-056C-4DCF-A3B3-5E532CDA9848}" type="presOf" srcId="{3AA438C2-6542-4FEE-A548-34BB7A18FC1A}" destId="{28983D38-1645-4A8C-9A4D-0E598A973446}" srcOrd="0" destOrd="0" presId="urn:microsoft.com/office/officeart/2005/8/layout/vProcess5"/>
    <dgm:cxn modelId="{F264919F-9FB4-43EE-B276-ADAEF8B39896}" type="presOf" srcId="{E1E3A7F2-24EE-4B89-ABC5-9FD1B35E35E4}" destId="{654AE31E-254D-4B0E-A166-546D42246A4A}" srcOrd="0" destOrd="0" presId="urn:microsoft.com/office/officeart/2005/8/layout/vProcess5"/>
    <dgm:cxn modelId="{A9B24DFB-70BA-46B0-9267-20640E544B1D}" type="presOf" srcId="{A868B865-62D3-4A74-A6EA-597502A06290}" destId="{8358F44E-8E85-4B00-AC9F-C3D65B3B53B2}" srcOrd="0" destOrd="0" presId="urn:microsoft.com/office/officeart/2005/8/layout/vProcess5"/>
    <dgm:cxn modelId="{B2966E77-2502-4299-8B98-7CACB93D3F49}" srcId="{18915DCD-71DE-4339-A24A-FCDE62AEC22D}" destId="{E1E3A7F2-24EE-4B89-ABC5-9FD1B35E35E4}" srcOrd="0" destOrd="0" parTransId="{66C4C980-151A-4A29-801F-CE646FC8F323}" sibTransId="{F0734140-6C02-4A8A-BECB-78620F885C62}"/>
    <dgm:cxn modelId="{69D82D5C-3F22-441F-BD69-CB62E27FD916}" type="presOf" srcId="{3AA438C2-6542-4FEE-A548-34BB7A18FC1A}" destId="{C65D0B56-42DB-4CDE-AE33-D6FAD6BE4CB9}" srcOrd="1" destOrd="0" presId="urn:microsoft.com/office/officeart/2005/8/layout/vProcess5"/>
    <dgm:cxn modelId="{916634C4-76B8-43CB-9D2A-D56AF064B27E}" type="presOf" srcId="{E1E3A7F2-24EE-4B89-ABC5-9FD1B35E35E4}" destId="{033D0F89-DC91-4772-9182-43314A5692D6}" srcOrd="1" destOrd="0" presId="urn:microsoft.com/office/officeart/2005/8/layout/vProcess5"/>
    <dgm:cxn modelId="{F890F524-55EF-4359-8DEE-A559CB2C94BC}" srcId="{18915DCD-71DE-4339-A24A-FCDE62AEC22D}" destId="{A022FD80-61C1-4F3A-9596-32EC23A5E321}" srcOrd="1" destOrd="0" parTransId="{53FFA585-7366-4849-B6B4-F503DB104B8A}" sibTransId="{A868B865-62D3-4A74-A6EA-597502A06290}"/>
    <dgm:cxn modelId="{4B0573C6-392E-44C6-82D1-6A888A12340A}" type="presOf" srcId="{18915DCD-71DE-4339-A24A-FCDE62AEC22D}" destId="{A0BF41F3-676A-4F80-9D03-46E673C856F3}" srcOrd="0" destOrd="0" presId="urn:microsoft.com/office/officeart/2005/8/layout/vProcess5"/>
    <dgm:cxn modelId="{CEDA12A4-7B3B-4FE4-A8BE-C681FA6B1CD4}" type="presOf" srcId="{A022FD80-61C1-4F3A-9596-32EC23A5E321}" destId="{7DDAF44F-E3D4-46D7-919F-6A9CE4F2344E}" srcOrd="0" destOrd="0" presId="urn:microsoft.com/office/officeart/2005/8/layout/vProcess5"/>
    <dgm:cxn modelId="{45632914-F8DA-474D-B79F-C7069CDC17AC}" srcId="{18915DCD-71DE-4339-A24A-FCDE62AEC22D}" destId="{3AA438C2-6542-4FEE-A548-34BB7A18FC1A}" srcOrd="2" destOrd="0" parTransId="{8BD18189-C623-4BF1-96D2-B0376DB2B7F3}" sibTransId="{C3C1F7A0-2659-4EC0-BBB3-524683C5FF92}"/>
    <dgm:cxn modelId="{8A59384E-A55D-49EB-BD2A-3CEFE9228C44}" type="presParOf" srcId="{A0BF41F3-676A-4F80-9D03-46E673C856F3}" destId="{CF2EEBDA-80D1-45CA-9FFA-3ADAD294FFCE}" srcOrd="0" destOrd="0" presId="urn:microsoft.com/office/officeart/2005/8/layout/vProcess5"/>
    <dgm:cxn modelId="{A7F50A63-4150-493D-B0A8-D907FB785348}" type="presParOf" srcId="{A0BF41F3-676A-4F80-9D03-46E673C856F3}" destId="{654AE31E-254D-4B0E-A166-546D42246A4A}" srcOrd="1" destOrd="0" presId="urn:microsoft.com/office/officeart/2005/8/layout/vProcess5"/>
    <dgm:cxn modelId="{73B5F965-154D-47B4-8861-9E8B8BBE091D}" type="presParOf" srcId="{A0BF41F3-676A-4F80-9D03-46E673C856F3}" destId="{7DDAF44F-E3D4-46D7-919F-6A9CE4F2344E}" srcOrd="2" destOrd="0" presId="urn:microsoft.com/office/officeart/2005/8/layout/vProcess5"/>
    <dgm:cxn modelId="{845A9440-C29F-4720-B606-4872C7408DF7}" type="presParOf" srcId="{A0BF41F3-676A-4F80-9D03-46E673C856F3}" destId="{28983D38-1645-4A8C-9A4D-0E598A973446}" srcOrd="3" destOrd="0" presId="urn:microsoft.com/office/officeart/2005/8/layout/vProcess5"/>
    <dgm:cxn modelId="{2D6F2B8F-3E9F-479B-8E68-A61F8FC12847}" type="presParOf" srcId="{A0BF41F3-676A-4F80-9D03-46E673C856F3}" destId="{E37969D7-F47A-4E13-A01E-DC02FE9E7824}" srcOrd="4" destOrd="0" presId="urn:microsoft.com/office/officeart/2005/8/layout/vProcess5"/>
    <dgm:cxn modelId="{AAD09DD7-53DE-4E8E-8B45-677C9E13DF74}" type="presParOf" srcId="{A0BF41F3-676A-4F80-9D03-46E673C856F3}" destId="{8358F44E-8E85-4B00-AC9F-C3D65B3B53B2}" srcOrd="5" destOrd="0" presId="urn:microsoft.com/office/officeart/2005/8/layout/vProcess5"/>
    <dgm:cxn modelId="{76852B01-66E5-4880-A403-E728E2393E5C}" type="presParOf" srcId="{A0BF41F3-676A-4F80-9D03-46E673C856F3}" destId="{033D0F89-DC91-4772-9182-43314A5692D6}" srcOrd="6" destOrd="0" presId="urn:microsoft.com/office/officeart/2005/8/layout/vProcess5"/>
    <dgm:cxn modelId="{328B23E4-349B-4D6F-BD47-38673F8F66C2}" type="presParOf" srcId="{A0BF41F3-676A-4F80-9D03-46E673C856F3}" destId="{9DB233EC-0F57-4F06-B108-6B1E6B2DB0CA}" srcOrd="7" destOrd="0" presId="urn:microsoft.com/office/officeart/2005/8/layout/vProcess5"/>
    <dgm:cxn modelId="{C678CB3F-C739-48CA-AD4F-BF77E6AE4315}" type="presParOf" srcId="{A0BF41F3-676A-4F80-9D03-46E673C856F3}" destId="{C65D0B56-42DB-4CDE-AE33-D6FAD6BE4C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4BE1A-5D03-4BC4-9BF0-133989F4765F}">
      <dsp:nvSpPr>
        <dsp:cNvPr id="0" name=""/>
        <dsp:cNvSpPr/>
      </dsp:nvSpPr>
      <dsp:spPr>
        <a:xfrm>
          <a:off x="-5481791" y="-839426"/>
          <a:ext cx="6527843" cy="6527843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372C3-BC74-4B6F-B323-BDDE88BA6A6C}">
      <dsp:nvSpPr>
        <dsp:cNvPr id="0" name=""/>
        <dsp:cNvSpPr/>
      </dsp:nvSpPr>
      <dsp:spPr>
        <a:xfrm>
          <a:off x="673039" y="484899"/>
          <a:ext cx="4485184" cy="9697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777" tIns="96520" rIns="96520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Histórico</a:t>
          </a:r>
          <a:endParaRPr lang="pt-BR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73039" y="484899"/>
        <a:ext cx="4485184" cy="969798"/>
      </dsp:txXfrm>
    </dsp:sp>
    <dsp:sp modelId="{93ACA560-5F81-4551-9FFC-AA4726642D80}">
      <dsp:nvSpPr>
        <dsp:cNvPr id="0" name=""/>
        <dsp:cNvSpPr/>
      </dsp:nvSpPr>
      <dsp:spPr>
        <a:xfrm>
          <a:off x="45071" y="351636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46D4-3C00-4C60-A31C-72831C0DC543}">
      <dsp:nvSpPr>
        <dsp:cNvPr id="0" name=""/>
        <dsp:cNvSpPr/>
      </dsp:nvSpPr>
      <dsp:spPr>
        <a:xfrm>
          <a:off x="1025561" y="1939596"/>
          <a:ext cx="4132663" cy="969798"/>
        </a:xfrm>
        <a:prstGeom prst="rect">
          <a:avLst/>
        </a:prstGeom>
        <a:solidFill>
          <a:schemeClr val="accent3">
            <a:hueOff val="216014"/>
            <a:satOff val="5626"/>
            <a:lumOff val="147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777" tIns="96520" rIns="96520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Balanços</a:t>
          </a:r>
          <a:endParaRPr lang="pt-BR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25561" y="1939596"/>
        <a:ext cx="4132663" cy="969798"/>
      </dsp:txXfrm>
    </dsp:sp>
    <dsp:sp modelId="{8BCAB63C-1687-4B5D-AC1F-521C7EE1ED6B}">
      <dsp:nvSpPr>
        <dsp:cNvPr id="0" name=""/>
        <dsp:cNvSpPr/>
      </dsp:nvSpPr>
      <dsp:spPr>
        <a:xfrm>
          <a:off x="419437" y="1818371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014"/>
              <a:satOff val="5626"/>
              <a:lumOff val="147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58917-5371-4E2B-BFF2-58F3B59EE031}">
      <dsp:nvSpPr>
        <dsp:cNvPr id="0" name=""/>
        <dsp:cNvSpPr/>
      </dsp:nvSpPr>
      <dsp:spPr>
        <a:xfrm>
          <a:off x="673039" y="3394293"/>
          <a:ext cx="4485184" cy="969798"/>
        </a:xfrm>
        <a:prstGeom prst="rect">
          <a:avLst/>
        </a:prstGeom>
        <a:solidFill>
          <a:schemeClr val="accent3">
            <a:hueOff val="432028"/>
            <a:satOff val="11252"/>
            <a:lumOff val="294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777" tIns="96520" rIns="96520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Remuneração</a:t>
          </a:r>
          <a:endParaRPr lang="pt-BR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3039" y="3394293"/>
        <a:ext cx="4485184" cy="969798"/>
      </dsp:txXfrm>
    </dsp:sp>
    <dsp:sp modelId="{965A2381-4D0E-45D6-A8D5-40C158D34C51}">
      <dsp:nvSpPr>
        <dsp:cNvPr id="0" name=""/>
        <dsp:cNvSpPr/>
      </dsp:nvSpPr>
      <dsp:spPr>
        <a:xfrm>
          <a:off x="66916" y="3273068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432028"/>
              <a:satOff val="11252"/>
              <a:lumOff val="294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4BE1A-5D03-4BC4-9BF0-133989F4765F}">
      <dsp:nvSpPr>
        <dsp:cNvPr id="0" name=""/>
        <dsp:cNvSpPr/>
      </dsp:nvSpPr>
      <dsp:spPr>
        <a:xfrm>
          <a:off x="5136083" y="-839426"/>
          <a:ext cx="6527843" cy="6527843"/>
        </a:xfrm>
        <a:prstGeom prst="blockArc">
          <a:avLst>
            <a:gd name="adj1" fmla="val 8100000"/>
            <a:gd name="adj2" fmla="val 13500000"/>
            <a:gd name="adj3" fmla="val 33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372C3-BC74-4B6F-B323-BDDE88BA6A6C}">
      <dsp:nvSpPr>
        <dsp:cNvPr id="0" name=""/>
        <dsp:cNvSpPr/>
      </dsp:nvSpPr>
      <dsp:spPr>
        <a:xfrm>
          <a:off x="109500" y="484899"/>
          <a:ext cx="5399594" cy="9697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769777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Valor do investimento</a:t>
          </a:r>
          <a:endParaRPr lang="pt-BR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9500" y="484899"/>
        <a:ext cx="5399594" cy="969798"/>
      </dsp:txXfrm>
    </dsp:sp>
    <dsp:sp modelId="{93ACA560-5F81-4551-9FFC-AA4726642D80}">
      <dsp:nvSpPr>
        <dsp:cNvPr id="0" name=""/>
        <dsp:cNvSpPr/>
      </dsp:nvSpPr>
      <dsp:spPr>
        <a:xfrm>
          <a:off x="4881127" y="351636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46D4-3C00-4C60-A31C-72831C0DC543}">
      <dsp:nvSpPr>
        <dsp:cNvPr id="0" name=""/>
        <dsp:cNvSpPr/>
      </dsp:nvSpPr>
      <dsp:spPr>
        <a:xfrm>
          <a:off x="24331" y="1939596"/>
          <a:ext cx="5217412" cy="969798"/>
        </a:xfrm>
        <a:prstGeom prst="rect">
          <a:avLst/>
        </a:prstGeom>
        <a:solidFill>
          <a:schemeClr val="accent3">
            <a:hueOff val="216014"/>
            <a:satOff val="5626"/>
            <a:lumOff val="147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769777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Descrição da franquia</a:t>
          </a:r>
          <a:endParaRPr lang="pt-BR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4331" y="1939596"/>
        <a:ext cx="5217412" cy="969798"/>
      </dsp:txXfrm>
    </dsp:sp>
    <dsp:sp modelId="{8BCAB63C-1687-4B5D-AC1F-521C7EE1ED6B}">
      <dsp:nvSpPr>
        <dsp:cNvPr id="0" name=""/>
        <dsp:cNvSpPr/>
      </dsp:nvSpPr>
      <dsp:spPr>
        <a:xfrm>
          <a:off x="4550450" y="1818371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014"/>
              <a:satOff val="5626"/>
              <a:lumOff val="147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58917-5371-4E2B-BFF2-58F3B59EE031}">
      <dsp:nvSpPr>
        <dsp:cNvPr id="0" name=""/>
        <dsp:cNvSpPr/>
      </dsp:nvSpPr>
      <dsp:spPr>
        <a:xfrm>
          <a:off x="0" y="3394293"/>
          <a:ext cx="5399594" cy="969798"/>
        </a:xfrm>
        <a:prstGeom prst="rect">
          <a:avLst/>
        </a:prstGeom>
        <a:solidFill>
          <a:schemeClr val="accent3">
            <a:hueOff val="432028"/>
            <a:satOff val="11252"/>
            <a:lumOff val="294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769777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Pendências judiciais</a:t>
          </a:r>
          <a:endParaRPr lang="pt-B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3394293"/>
        <a:ext cx="5399594" cy="969798"/>
      </dsp:txXfrm>
    </dsp:sp>
    <dsp:sp modelId="{965A2381-4D0E-45D6-A8D5-40C158D34C51}">
      <dsp:nvSpPr>
        <dsp:cNvPr id="0" name=""/>
        <dsp:cNvSpPr/>
      </dsp:nvSpPr>
      <dsp:spPr>
        <a:xfrm>
          <a:off x="4902971" y="3273068"/>
          <a:ext cx="1212247" cy="1212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432028"/>
              <a:satOff val="11252"/>
              <a:lumOff val="294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AE31E-254D-4B0E-A166-546D42246A4A}">
      <dsp:nvSpPr>
        <dsp:cNvPr id="0" name=""/>
        <dsp:cNvSpPr/>
      </dsp:nvSpPr>
      <dsp:spPr>
        <a:xfrm>
          <a:off x="0" y="0"/>
          <a:ext cx="5079269" cy="148763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just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43571" y="43571"/>
        <a:ext cx="3474000" cy="1400488"/>
      </dsp:txXfrm>
    </dsp:sp>
    <dsp:sp modelId="{7DDAF44F-E3D4-46D7-919F-6A9CE4F2344E}">
      <dsp:nvSpPr>
        <dsp:cNvPr id="0" name=""/>
        <dsp:cNvSpPr/>
      </dsp:nvSpPr>
      <dsp:spPr>
        <a:xfrm>
          <a:off x="384172" y="1791741"/>
          <a:ext cx="5079269" cy="148763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97722"/>
            <a:satOff val="-41653"/>
            <a:lumOff val="22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427743" y="1835312"/>
        <a:ext cx="3576996" cy="1400488"/>
      </dsp:txXfrm>
    </dsp:sp>
    <dsp:sp modelId="{28983D38-1645-4A8C-9A4D-0E598A973446}">
      <dsp:nvSpPr>
        <dsp:cNvPr id="0" name=""/>
        <dsp:cNvSpPr/>
      </dsp:nvSpPr>
      <dsp:spPr>
        <a:xfrm>
          <a:off x="879732" y="3471136"/>
          <a:ext cx="5079269" cy="148763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395444"/>
            <a:satOff val="-83305"/>
            <a:lumOff val="45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923303" y="3514707"/>
        <a:ext cx="3576996" cy="1400488"/>
      </dsp:txXfrm>
    </dsp:sp>
    <dsp:sp modelId="{E37969D7-F47A-4E13-A01E-DC02FE9E7824}">
      <dsp:nvSpPr>
        <dsp:cNvPr id="0" name=""/>
        <dsp:cNvSpPr/>
      </dsp:nvSpPr>
      <dsp:spPr>
        <a:xfrm>
          <a:off x="4112309" y="1128119"/>
          <a:ext cx="966959" cy="9669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4329875" y="1128119"/>
        <a:ext cx="531827" cy="727637"/>
      </dsp:txXfrm>
    </dsp:sp>
    <dsp:sp modelId="{8358F44E-8E85-4B00-AC9F-C3D65B3B53B2}">
      <dsp:nvSpPr>
        <dsp:cNvPr id="0" name=""/>
        <dsp:cNvSpPr/>
      </dsp:nvSpPr>
      <dsp:spPr>
        <a:xfrm>
          <a:off x="4560480" y="2853770"/>
          <a:ext cx="966959" cy="9669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4778046" y="2853770"/>
        <a:ext cx="531827" cy="72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BCF06-1C28-4B0D-9FE4-64520A8BD0D6}" type="datetime1">
              <a:rPr lang="pt-BR" smtClean="0"/>
              <a:t>06/09/2019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C099-8713-4864-A75E-DC5C31A7078B}" type="datetime1">
              <a:rPr lang="pt-BR" smtClean="0"/>
              <a:pPr/>
              <a:t>06/09/2019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1B1CF-A309-49E4-BA89-6C94A1244D9C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is Conteúdos Horizon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2">
            <a:extLst>
              <a:ext uri="{FF2B5EF4-FFF2-40B4-BE49-F238E27FC236}">
                <a16:creationId xmlns=""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3823A-2E14-4347-A12F-7FF764682B88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=""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=""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=""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91035-C430-43B6-BC84-4E40FA348A60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=""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=""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=""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9" name="Espaço Reservado para Imagem 28">
            <a:extLst>
              <a:ext uri="{FF2B5EF4-FFF2-40B4-BE49-F238E27FC236}">
                <a16:creationId xmlns=""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8">
            <a:extLst>
              <a:ext uri="{FF2B5EF4-FFF2-40B4-BE49-F238E27FC236}">
                <a16:creationId xmlns=""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1" name="Espaço Reservado para Imagem 28">
            <a:extLst>
              <a:ext uri="{FF2B5EF4-FFF2-40B4-BE49-F238E27FC236}">
                <a16:creationId xmlns=""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Imagem 28">
            <a:extLst>
              <a:ext uri="{FF2B5EF4-FFF2-40B4-BE49-F238E27FC236}">
                <a16:creationId xmlns=""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3" name="Espaço Reservado para Imagem 28">
            <a:extLst>
              <a:ext uri="{FF2B5EF4-FFF2-40B4-BE49-F238E27FC236}">
                <a16:creationId xmlns=""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4" name="Espaço Reservado para Imagem 28">
            <a:extLst>
              <a:ext uri="{FF2B5EF4-FFF2-40B4-BE49-F238E27FC236}">
                <a16:creationId xmlns=""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objeto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819426-7358-4C77-853C-E7428304CFB3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38A4F-8FA0-4741-A8D9-1B968FFB1ACB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=""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Imagem 11">
            <a:extLst>
              <a:ext uri="{FF2B5EF4-FFF2-40B4-BE49-F238E27FC236}">
                <a16:creationId xmlns=""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11">
            <a:extLst>
              <a:ext uri="{FF2B5EF4-FFF2-40B4-BE49-F238E27FC236}">
                <a16:creationId xmlns=""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Texto 23">
            <a:extLst>
              <a:ext uri="{FF2B5EF4-FFF2-40B4-BE49-F238E27FC236}">
                <a16:creationId xmlns=""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3">
            <a:extLst>
              <a:ext uri="{FF2B5EF4-FFF2-40B4-BE49-F238E27FC236}">
                <a16:creationId xmlns=""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=""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Imagem 28">
            <a:extLst>
              <a:ext uri="{FF2B5EF4-FFF2-40B4-BE49-F238E27FC236}">
                <a16:creationId xmlns=""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com Le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3">
            <a:extLst>
              <a:ext uri="{FF2B5EF4-FFF2-40B4-BE49-F238E27FC236}">
                <a16:creationId xmlns=""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8D522-5CF4-4DE2-9B5A-3FAB5E5EE6D3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9" name="objeto 2">
            <a:extLst>
              <a:ext uri="{FF2B5EF4-FFF2-40B4-BE49-F238E27FC236}">
                <a16:creationId xmlns=""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Imagem 28">
            <a:extLst>
              <a:ext uri="{FF2B5EF4-FFF2-40B4-BE49-F238E27FC236}">
                <a16:creationId xmlns=""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8">
            <a:extLst>
              <a:ext uri="{FF2B5EF4-FFF2-40B4-BE49-F238E27FC236}">
                <a16:creationId xmlns=""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=""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5" name="Espaço Reservado para Imagem 28">
            <a:extLst>
              <a:ext uri="{FF2B5EF4-FFF2-40B4-BE49-F238E27FC236}">
                <a16:creationId xmlns=""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texto 3">
            <a:extLst>
              <a:ext uri="{FF2B5EF4-FFF2-40B4-BE49-F238E27FC236}">
                <a16:creationId xmlns=""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D1942E-ED4E-4C9B-82A1-89CE5996B32F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7636B-A754-4E2E-9ADC-B4850F89C749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37918-E07F-4A29-84B5-20F32248E746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71D5B-D313-4931-BA88-C335B37EB4D8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C7A0E-B42A-456B-AEBA-571F75507D2F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68F8C-B5DE-427F-B7A8-944F8380312C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1403E-CEEB-486E-BFFE-F2ABD3EA2B9D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0B5BA-228F-4A1E-AABA-D1BC480BDDE5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88DAC1-3464-443E-9DEF-E31CD1B6A9EE}" type="datetime1">
              <a:rPr lang="pt-BR" noProof="0" smtClean="0"/>
              <a:t>06/09/2019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4.JPG"/><Relationship Id="rId5" Type="http://schemas.openxmlformats.org/officeDocument/2006/relationships/image" Target="../media/image16.svg"/><Relationship Id="rId10" Type="http://schemas.openxmlformats.org/officeDocument/2006/relationships/image" Target="../media/image23.jpe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2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rofissionais colaborando em uma mesa usando um laptop">
            <a:extLst>
              <a:ext uri="{FF2B5EF4-FFF2-40B4-BE49-F238E27FC236}">
                <a16:creationId xmlns=""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41250" y="3076684"/>
            <a:ext cx="9144000" cy="2128049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pt-BR" sz="4800" dirty="0" smtClean="0"/>
              <a:t>PRINCIPAIS ASPECTOS DO CÓDIGO DO CONSUMIDOR</a:t>
            </a:r>
            <a:r>
              <a:rPr lang="pt-BR" sz="4800" dirty="0" smtClean="0">
                <a:solidFill>
                  <a:schemeClr val="bg1"/>
                </a:solidFill>
              </a:rPr>
              <a:t/>
            </a:r>
            <a:br>
              <a:rPr lang="pt-BR" sz="4800" dirty="0" smtClean="0">
                <a:solidFill>
                  <a:schemeClr val="bg1"/>
                </a:solidFill>
              </a:rPr>
            </a:br>
            <a:r>
              <a:rPr lang="pt-BR" sz="4800" b="0" dirty="0" smtClean="0">
                <a:solidFill>
                  <a:schemeClr val="bg1"/>
                </a:solidFill>
              </a:rPr>
              <a:t>NO FRANCHISING</a:t>
            </a:r>
            <a:endParaRPr lang="pt-BR" sz="4800" b="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2021305" y="1073246"/>
            <a:ext cx="8068626" cy="1135115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r>
              <a:rPr lang="pt-BR" sz="4000" b="0" dirty="0" smtClean="0"/>
              <a:t>Expo</a:t>
            </a:r>
            <a:r>
              <a:rPr lang="pt-BR" sz="4000" dirty="0" smtClean="0"/>
              <a:t> Franchising </a:t>
            </a:r>
            <a:r>
              <a:rPr lang="pt-BR" sz="4000" b="0" dirty="0" smtClean="0"/>
              <a:t> ABF RIO</a:t>
            </a:r>
            <a:endParaRPr lang="pt-BR" sz="4000" b="0" i="1" spc="65" dirty="0">
              <a:solidFill>
                <a:schemeClr val="accent1"/>
              </a:solidFill>
            </a:endParaRPr>
          </a:p>
        </p:txBody>
      </p:sp>
      <p:sp>
        <p:nvSpPr>
          <p:cNvPr id="6" name="objeto 7" descr="Retângulo bege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2238703" y="4290691"/>
            <a:ext cx="7851228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49931" y="6305966"/>
            <a:ext cx="822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www.davidnigri.com.br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 descr="As pessoas discutem algo">
            <a:extLst>
              <a:ext uri="{FF2B5EF4-FFF2-40B4-BE49-F238E27FC236}">
                <a16:creationId xmlns=""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to 3" descr="Retângulo azul">
            <a:extLst>
              <a:ext uri="{FF2B5EF4-FFF2-40B4-BE49-F238E27FC236}">
                <a16:creationId xmlns=""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Oval 12" descr="Oval bege">
            <a:extLst>
              <a:ext uri="{FF2B5EF4-FFF2-40B4-BE49-F238E27FC236}">
                <a16:creationId xmlns=""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oferecido ao franqueado: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915636" y="2038850"/>
            <a:ext cx="6689558" cy="823912"/>
          </a:xfrm>
        </p:spPr>
        <p:txBody>
          <a:bodyPr rtlCol="0">
            <a:noAutofit/>
          </a:bodyPr>
          <a:lstStyle/>
          <a:p>
            <a:pPr rtl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CIRCULAR DE OFERTA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166277" y="3368061"/>
            <a:ext cx="4760277" cy="3598232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3200" b="1" i="1" spc="-5" dirty="0" smtClean="0">
                <a:solidFill>
                  <a:schemeClr val="accent1"/>
                </a:solidFill>
                <a:latin typeface="+mj-lt"/>
                <a:cs typeface="Arial"/>
              </a:rPr>
              <a:t>Treinamento.</a:t>
            </a:r>
          </a:p>
          <a:p>
            <a:pPr marL="0" indent="0"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pt-BR" sz="3200" b="1" i="1" spc="-5" dirty="0" smtClean="0">
              <a:solidFill>
                <a:schemeClr val="accent1"/>
              </a:solidFill>
              <a:latin typeface="+mj-lt"/>
              <a:cs typeface="Arial"/>
            </a:endParaRPr>
          </a:p>
          <a:p>
            <a:pPr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3200" b="1" i="1" spc="-5" dirty="0" smtClean="0">
                <a:solidFill>
                  <a:schemeClr val="accent1"/>
                </a:solidFill>
                <a:latin typeface="+mj-lt"/>
                <a:cs typeface="Arial"/>
              </a:rPr>
              <a:t>Suporte.</a:t>
            </a:r>
          </a:p>
          <a:p>
            <a:pPr marL="0" indent="0"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pt-BR" sz="3200" b="1" i="1" spc="-5" dirty="0" smtClean="0">
              <a:solidFill>
                <a:schemeClr val="accent1"/>
              </a:solidFill>
              <a:latin typeface="+mj-lt"/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3200" b="1" i="1" spc="-5" dirty="0" smtClean="0">
                <a:solidFill>
                  <a:schemeClr val="accent1"/>
                </a:solidFill>
                <a:latin typeface="+mj-lt"/>
                <a:cs typeface="Arial"/>
              </a:rPr>
              <a:t>Manuais.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=""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10</a:t>
            </a:fld>
            <a:endParaRPr lang="pt-BR" sz="1000" dirty="0"/>
          </a:p>
        </p:txBody>
      </p:sp>
      <p:sp>
        <p:nvSpPr>
          <p:cNvPr id="9" name="objeto 5" descr="Retângulo beg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6" y="1317626"/>
            <a:ext cx="7771164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9476" y="615645"/>
            <a:ext cx="1094720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DO FRANQUEADO, APÓS A EXPIRAÇÃO DO CONTRATO DE FRANQUIA, EM RELAÇÃO A:</a:t>
            </a:r>
            <a:b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14528" y="1721613"/>
            <a:ext cx="6172200" cy="1424701"/>
          </a:xfrm>
        </p:spPr>
        <p:txBody>
          <a:bodyPr>
            <a:normAutofit fontScale="92500"/>
          </a:bodyPr>
          <a:lstStyle/>
          <a:p>
            <a:r>
              <a:rPr lang="pt-BR" sz="2800" dirty="0" smtClean="0">
                <a:latin typeface="+mj-lt"/>
              </a:rPr>
              <a:t>a)</a:t>
            </a:r>
            <a:r>
              <a:rPr lang="pt-BR" sz="2800" dirty="0">
                <a:latin typeface="+mj-lt"/>
              </a:rPr>
              <a:t> </a:t>
            </a:r>
            <a:r>
              <a:rPr lang="pt-BR" sz="2800" i="1" dirty="0" err="1" smtClean="0">
                <a:latin typeface="+mj-lt"/>
              </a:rPr>
              <a:t>Know</a:t>
            </a:r>
            <a:r>
              <a:rPr lang="pt-BR" sz="2800" i="1" dirty="0" smtClean="0">
                <a:latin typeface="+mj-lt"/>
              </a:rPr>
              <a:t> </a:t>
            </a:r>
            <a:r>
              <a:rPr lang="pt-BR" sz="2800" i="1" dirty="0" err="1">
                <a:latin typeface="+mj-lt"/>
              </a:rPr>
              <a:t>how</a:t>
            </a:r>
            <a:r>
              <a:rPr lang="pt-BR" sz="2800" i="1" dirty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ou segredo de indústria a que venha a ter acesso em função da franquia, em relação a</a:t>
            </a:r>
            <a:r>
              <a:rPr lang="pt-BR" sz="2800" dirty="0" smtClean="0">
                <a:latin typeface="+mj-lt"/>
              </a:rPr>
              <a:t>:</a:t>
            </a:r>
            <a:endParaRPr lang="pt-BR" sz="2800" dirty="0">
              <a:latin typeface="+mj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7011988" y="2408912"/>
            <a:ext cx="5931568" cy="110064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+mj-lt"/>
              </a:rPr>
              <a:t>b) </a:t>
            </a:r>
            <a:r>
              <a:rPr lang="pt-BR" sz="2800" dirty="0" smtClean="0">
                <a:latin typeface="+mj-lt"/>
              </a:rPr>
              <a:t>Implantação </a:t>
            </a:r>
            <a:r>
              <a:rPr lang="pt-BR" sz="2800" dirty="0">
                <a:latin typeface="+mj-lt"/>
              </a:rPr>
              <a:t>de atividade concorrente da atividade do franqueador;</a:t>
            </a:r>
          </a:p>
          <a:p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" y="3154293"/>
            <a:ext cx="5602544" cy="3711685"/>
          </a:xfr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9" name="objeto 6" descr="Retângulo bege">
            <a:extLst>
              <a:ext uri="{FF2B5EF4-FFF2-40B4-BE49-F238E27FC236}">
                <a16:creationId xmlns=""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1" y="2025652"/>
            <a:ext cx="12188824" cy="291661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0" name="objeto 6" descr="Retângulo bege">
            <a:extLst>
              <a:ext uri="{FF2B5EF4-FFF2-40B4-BE49-F238E27FC236}">
                <a16:creationId xmlns=""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2089" y="3130028"/>
            <a:ext cx="12188824" cy="291661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52114" y="3509555"/>
            <a:ext cx="5422767" cy="256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+mj-lt"/>
              </a:rPr>
              <a:t>Modelo do contrato-padrão e, se for o caso, também do pré-contrato-padrão de franquia adotado pelo franqueador, com texto completo, inclusive dos respectivos anexos e prazo de validade.</a:t>
            </a:r>
          </a:p>
        </p:txBody>
      </p:sp>
      <p:sp>
        <p:nvSpPr>
          <p:cNvPr id="14" name="Seta para a direita listrada 13"/>
          <p:cNvSpPr/>
          <p:nvPr/>
        </p:nvSpPr>
        <p:spPr>
          <a:xfrm>
            <a:off x="5906294" y="3649556"/>
            <a:ext cx="513567" cy="259934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2208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12</a:t>
            </a:fld>
            <a:endParaRPr lang="pt-BR" noProof="0" dirty="0"/>
          </a:p>
        </p:txBody>
      </p:sp>
      <p:sp>
        <p:nvSpPr>
          <p:cNvPr id="9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49136" y="162840"/>
            <a:ext cx="12191032" cy="746978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A54">
              <a:alpha val="69804"/>
            </a:srgb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694" y="262025"/>
            <a:ext cx="5008383" cy="16002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solidariedade entre Franqueador e Franqueado?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3768" y="2165683"/>
            <a:ext cx="5522495" cy="43743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Estão ambos na cadeia de consumo?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O produto defeituoso vendido pelo franqueado foi fornecido pelo franqueador?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O franqueado vendeu produtos por eles produzidos?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O franqueador não ofereceu ao franqueado o treinamento adequado?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244208" y="2866544"/>
            <a:ext cx="2693096" cy="12651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FRANQUEADO</a:t>
            </a:r>
            <a:endParaRPr lang="pt-BR" sz="2400" b="1" dirty="0"/>
          </a:p>
        </p:txBody>
      </p:sp>
      <p:sp>
        <p:nvSpPr>
          <p:cNvPr id="19" name="Retângulo 18"/>
          <p:cNvSpPr/>
          <p:nvPr/>
        </p:nvSpPr>
        <p:spPr>
          <a:xfrm>
            <a:off x="6551112" y="484609"/>
            <a:ext cx="2693096" cy="12651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FRANQUEADOR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6551112" y="5248479"/>
            <a:ext cx="2693096" cy="12651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CONSUMIDOR</a:t>
            </a:r>
            <a:endParaRPr lang="pt-BR" sz="2400" b="1" dirty="0"/>
          </a:p>
        </p:txBody>
      </p:sp>
      <p:cxnSp>
        <p:nvCxnSpPr>
          <p:cNvPr id="35" name="Conector reto 34"/>
          <p:cNvCxnSpPr/>
          <p:nvPr/>
        </p:nvCxnSpPr>
        <p:spPr>
          <a:xfrm flipH="1">
            <a:off x="7885134" y="1749738"/>
            <a:ext cx="12526" cy="184958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0611632" y="4131673"/>
            <a:ext cx="0" cy="174937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ta para a direita 41"/>
          <p:cNvSpPr/>
          <p:nvPr/>
        </p:nvSpPr>
        <p:spPr>
          <a:xfrm>
            <a:off x="7872608" y="3450920"/>
            <a:ext cx="1091852" cy="2110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 rot="10800000">
            <a:off x="9563204" y="5770223"/>
            <a:ext cx="1091852" cy="2110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6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26" y="360948"/>
            <a:ext cx="4266699" cy="135852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FRANQUEADOR COMERCIANTE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13</a:t>
            </a:fld>
            <a:endParaRPr lang="pt-BR" noProof="0" dirty="0"/>
          </a:p>
        </p:txBody>
      </p:sp>
      <p:graphicFrame>
        <p:nvGraphicFramePr>
          <p:cNvPr id="13" name="Espaço Reservado para Imagem 1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40077697"/>
              </p:ext>
            </p:extLst>
          </p:nvPr>
        </p:nvGraphicFramePr>
        <p:xfrm>
          <a:off x="5611596" y="1398697"/>
          <a:ext cx="5975611" cy="495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5281863" y="204535"/>
            <a:ext cx="691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Art. </a:t>
            </a:r>
            <a:r>
              <a:rPr lang="pt-BR" sz="2000" b="1" dirty="0" smtClean="0">
                <a:solidFill>
                  <a:schemeClr val="bg1"/>
                </a:solidFill>
              </a:rPr>
              <a:t>13 - O </a:t>
            </a:r>
            <a:r>
              <a:rPr lang="pt-BR" sz="2000" b="1" dirty="0">
                <a:solidFill>
                  <a:schemeClr val="bg1"/>
                </a:solidFill>
              </a:rPr>
              <a:t>comerciante é igualmente </a:t>
            </a:r>
            <a:r>
              <a:rPr lang="pt-BR" sz="2000" b="1" dirty="0" smtClean="0">
                <a:solidFill>
                  <a:schemeClr val="bg1"/>
                </a:solidFill>
              </a:rPr>
              <a:t>responsável</a:t>
            </a:r>
            <a:r>
              <a:rPr lang="pt-BR" sz="2000" b="1" dirty="0">
                <a:solidFill>
                  <a:schemeClr val="bg1"/>
                </a:solidFill>
              </a:rPr>
              <a:t>, nos termos do antigo anterior, quando: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338042" y="1553690"/>
            <a:ext cx="6096000" cy="813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fabricante, o construtor, o produtor ou o</a:t>
            </a:r>
            <a:endParaRPr lang="pt-BR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importador não puderem ser identificados</a:t>
            </a:r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775960" y="3406747"/>
            <a:ext cx="6221931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produto for fornecido sem identificação</a:t>
            </a:r>
            <a:endParaRPr lang="pt-BR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clara </a:t>
            </a:r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seu fabricante, produtor, construtor</a:t>
            </a:r>
            <a:endParaRPr lang="pt-BR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 importador;</a:t>
            </a:r>
            <a:endParaRPr lang="pt-BR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77526" y="5070963"/>
            <a:ext cx="479131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conservar adequadamente os </a:t>
            </a:r>
            <a:r>
              <a:rPr lang="pt-BR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produtos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perecíveis.</a:t>
            </a: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36356" y="2535438"/>
            <a:ext cx="3388895" cy="31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1000"/>
              </a:spcAft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Franqueado comerciante que identificar o franqueado fabricante (franquia de chocolate, por exemplo) não é responsável</a:t>
            </a:r>
            <a:r>
              <a:rPr lang="pt-BR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Assim como uma franquia 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óculos.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1000"/>
              </a:spcAft>
            </a:pPr>
            <a:r>
              <a:rPr lang="pt-BR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Porém, 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será responsável se não conservar adequadamente os produtos perecíveis.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 PRESTADOR DE SERVIÇO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6937135" y="437871"/>
            <a:ext cx="4791041" cy="2382105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pt-BR" sz="2300" b="1" dirty="0" smtClean="0">
                <a:solidFill>
                  <a:schemeClr val="bg1"/>
                </a:solidFill>
                <a:latin typeface="+mj-lt"/>
              </a:rPr>
              <a:t>Franqueado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que prestou mal o serviço responde sozinho excluindo a responsabilidade do Franqueador que não prestou o serviço. Se ficou claro das obrigações no Contrato.</a:t>
            </a:r>
          </a:p>
          <a:p>
            <a:pPr rtl="0">
              <a:lnSpc>
                <a:spcPct val="110000"/>
              </a:lnSpc>
              <a:spcBef>
                <a:spcPts val="425"/>
              </a:spcBef>
            </a:pPr>
            <a:endParaRPr lang="pt-BR" sz="23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14</a:t>
            </a:fld>
            <a:endParaRPr lang="pt-BR" sz="1000" dirty="0"/>
          </a:p>
        </p:txBody>
      </p:sp>
      <p:pic>
        <p:nvPicPr>
          <p:cNvPr id="7" name="Espaço Reservado para Imagem 6" descr="Dois homens olhando o laptop">
            <a:extLst>
              <a:ext uri="{FF2B5EF4-FFF2-40B4-BE49-F238E27FC236}">
                <a16:creationId xmlns=""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Espaço Reservado para Imagem 14" descr="Ícone de verificação">
            <a:extLst>
              <a:ext uri="{FF2B5EF4-FFF2-40B4-BE49-F238E27FC236}">
                <a16:creationId xmlns=""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193239" y="417362"/>
            <a:ext cx="576000" cy="576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5713" y="2990536"/>
            <a:ext cx="4531709" cy="875650"/>
          </a:xfrm>
        </p:spPr>
        <p:txBody>
          <a:bodyPr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i="1" dirty="0" smtClean="0"/>
              <a:t>Exemplo</a:t>
            </a:r>
            <a:r>
              <a:rPr lang="pt-BR" sz="2000" i="1" dirty="0"/>
              <a:t>: Cabeleireiro que queima cabelo do cliente.</a:t>
            </a:r>
          </a:p>
        </p:txBody>
      </p:sp>
      <p:pic>
        <p:nvPicPr>
          <p:cNvPr id="19" name="Espaço Reservado para Imagem 18" descr="Ícone de verificação">
            <a:extLst>
              <a:ext uri="{FF2B5EF4-FFF2-40B4-BE49-F238E27FC236}">
                <a16:creationId xmlns="" xmlns:a16="http://schemas.microsoft.com/office/drawing/2014/main" id="{D0EA9FF8-E112-4BA0-B552-7EC47F1032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75173" y="4271645"/>
            <a:ext cx="576000" cy="576001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6937135" y="4271645"/>
            <a:ext cx="4569387" cy="1932056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pt-BR" sz="2400" b="1" dirty="0"/>
              <a:t>É preciso que o Contrato estabeleça os limites de responsabilidade de cada </a:t>
            </a:r>
            <a:r>
              <a:rPr lang="pt-BR" sz="2400" b="1" dirty="0" smtClean="0"/>
              <a:t>um.</a:t>
            </a:r>
            <a:endParaRPr lang="pt-BR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objeto 13" descr="Retângulo bege">
            <a:extLst>
              <a:ext uri="{FF2B5EF4-FFF2-40B4-BE49-F238E27FC236}">
                <a16:creationId xmlns=""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919594" y="1741009"/>
            <a:ext cx="3690506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968" y="-45424"/>
            <a:ext cx="12191032" cy="746978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8373978" y="3983804"/>
            <a:ext cx="3818021" cy="914400"/>
          </a:xfrm>
          <a:prstGeom prst="rect">
            <a:avLst/>
          </a:prstGeom>
          <a:solidFill>
            <a:schemeClr val="tx2"/>
          </a:solidFill>
          <a:ln>
            <a:solidFill>
              <a:srgbClr val="002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74461" y="5369601"/>
            <a:ext cx="2524348" cy="51134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49629" y="757215"/>
            <a:ext cx="2524348" cy="51134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392" y="594687"/>
            <a:ext cx="5020945" cy="1600200"/>
          </a:xfrm>
        </p:spPr>
        <p:txBody>
          <a:bodyPr>
            <a:noAutofit/>
          </a:bodyPr>
          <a:lstStyle/>
          <a:p>
            <a:r>
              <a:rPr lang="pt-BR" sz="3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SE O CONSUMIDOR JÁ TIVER AJUIZADO A DEMANDA?</a:t>
            </a:r>
            <a:r>
              <a:rPr lang="pt-BR" sz="3300" dirty="0" smtClean="0">
                <a:solidFill>
                  <a:schemeClr val="accent1"/>
                </a:solidFill>
              </a:rPr>
              <a:t/>
            </a:r>
            <a:br>
              <a:rPr lang="pt-BR" sz="3300" dirty="0" smtClean="0">
                <a:solidFill>
                  <a:schemeClr val="accent1"/>
                </a:solidFill>
              </a:rPr>
            </a:br>
            <a:endParaRPr lang="pt-BR" sz="3300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7040" y="2220684"/>
            <a:ext cx="4897478" cy="489685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bg1"/>
                </a:solidFill>
              </a:rPr>
              <a:t>Franqueado </a:t>
            </a:r>
            <a:r>
              <a:rPr lang="pt-BR" sz="2200" b="1" dirty="0">
                <a:solidFill>
                  <a:schemeClr val="bg1"/>
                </a:solidFill>
              </a:rPr>
              <a:t>e Franqueador devem se valer dos fatos e do contrato para excluir sua responsabilidade e pedir ao juiz em contestação a exclusão dele no processo</a:t>
            </a:r>
            <a:r>
              <a:rPr lang="pt-BR" sz="22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bg1"/>
                </a:solidFill>
              </a:rPr>
              <a:t>Nos </a:t>
            </a:r>
            <a:r>
              <a:rPr lang="pt-BR" sz="2200" b="1" dirty="0">
                <a:solidFill>
                  <a:schemeClr val="bg1"/>
                </a:solidFill>
              </a:rPr>
              <a:t>termos do Art. 70 do Código do Processo Civil é possível </a:t>
            </a:r>
            <a:r>
              <a:rPr lang="pt-BR" sz="2200" b="1" u="sng" dirty="0">
                <a:solidFill>
                  <a:schemeClr val="bg1"/>
                </a:solidFill>
              </a:rPr>
              <a:t>denunciar a lide </a:t>
            </a:r>
            <a:r>
              <a:rPr lang="pt-BR" sz="2200" b="1" dirty="0">
                <a:solidFill>
                  <a:schemeClr val="bg1"/>
                </a:solidFill>
              </a:rPr>
              <a:t>aquele que estiver obrigado pela lei ou pelo contrato a indenizar em ação regressiva o prejuízo de quem perdeu a demanda.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15</a:t>
            </a:fld>
            <a:endParaRPr lang="pt-BR" noProof="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59907" y="799912"/>
            <a:ext cx="262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49629" y="2932777"/>
            <a:ext cx="267101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08323" y="5432099"/>
            <a:ext cx="251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373977" y="4210171"/>
            <a:ext cx="381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DENUNCIAÇÃO DA LIDE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eta à esquerda, à direita e acima 15"/>
          <p:cNvSpPr/>
          <p:nvPr/>
        </p:nvSpPr>
        <p:spPr>
          <a:xfrm rot="5400000">
            <a:off x="6449021" y="3854499"/>
            <a:ext cx="1647420" cy="1055045"/>
          </a:xfrm>
          <a:prstGeom prst="leftRightUpArrow">
            <a:avLst>
              <a:gd name="adj1" fmla="val 18794"/>
              <a:gd name="adj2" fmla="val 25000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bjeto 6" descr="Retângulo be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27063" y="1868142"/>
            <a:ext cx="4677432" cy="45719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Seta para baixo 2"/>
          <p:cNvSpPr/>
          <p:nvPr/>
        </p:nvSpPr>
        <p:spPr>
          <a:xfrm>
            <a:off x="6809874" y="1397427"/>
            <a:ext cx="423387" cy="134753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20" descr="Aperto de mão de duas pessoas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to 3" descr="Retângulo azul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3" name="Oval 22" descr="Oval bege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16</a:t>
            </a:fld>
            <a:endParaRPr lang="pt-BR" sz="1000"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CONCLUSÃO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38922"/>
            <a:ext cx="9859885" cy="1076470"/>
          </a:xfrm>
        </p:spPr>
        <p:txBody>
          <a:bodyPr rtlCol="0"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As cláusulas do contrato devem ser muito bem elaboradas e analisadas de modo a proteger ambos os Franqueadores e Franqueados e permitir a denunciação da lide.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pt-BR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=""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1371728" y="4194853"/>
            <a:ext cx="9252155" cy="954664"/>
          </a:xfrm>
        </p:spPr>
        <p:txBody>
          <a:bodyPr rtlCol="0"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Todos os cuidados devem ser tomados em observância </a:t>
            </a:r>
            <a:r>
              <a:rPr lang="pt-BR" sz="2000" b="1" dirty="0" smtClean="0">
                <a:solidFill>
                  <a:schemeClr val="bg1"/>
                </a:solidFill>
              </a:rPr>
              <a:t>aos </a:t>
            </a:r>
            <a:r>
              <a:rPr lang="pt-BR" sz="2000" b="1" dirty="0">
                <a:solidFill>
                  <a:schemeClr val="bg1"/>
                </a:solidFill>
              </a:rPr>
              <a:t>artigos do Código de Defesa do Consumidor.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61320" y="3070149"/>
            <a:ext cx="9731795" cy="1075441"/>
          </a:xfrm>
        </p:spPr>
        <p:txBody>
          <a:bodyPr rtlCol="0"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Não se deve copiar contrato de franquia. </a:t>
            </a:r>
            <a:r>
              <a:rPr lang="pt-BR" sz="2000" b="1" dirty="0" smtClean="0">
                <a:solidFill>
                  <a:schemeClr val="bg1"/>
                </a:solidFill>
              </a:rPr>
              <a:t>Cada </a:t>
            </a:r>
            <a:r>
              <a:rPr lang="pt-BR" sz="2000" b="1" dirty="0">
                <a:solidFill>
                  <a:schemeClr val="bg1"/>
                </a:solidFill>
              </a:rPr>
              <a:t>atividade deve ser feita personalizado.</a:t>
            </a: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</p:txBody>
      </p:sp>
      <p:pic>
        <p:nvPicPr>
          <p:cNvPr id="36" name="Espaço Reservado para Imagem 35" descr="Ícone de verificação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38" name="Espaço Reservado para Imagem 37" descr="Ícone de verificação">
            <a:extLst>
              <a:ext uri="{FF2B5EF4-FFF2-40B4-BE49-F238E27FC236}">
                <a16:creationId xmlns=""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929705" y="5444989"/>
            <a:ext cx="576000" cy="576000"/>
          </a:xfrm>
        </p:spPr>
      </p:pic>
      <p:pic>
        <p:nvPicPr>
          <p:cNvPr id="34" name="Espaço Reservado para Imagem 33" descr="Ícone de verificação">
            <a:extLst>
              <a:ext uri="{FF2B5EF4-FFF2-40B4-BE49-F238E27FC236}">
                <a16:creationId xmlns=""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69545" y="3018089"/>
            <a:ext cx="576000" cy="576000"/>
          </a:xfrm>
        </p:spPr>
      </p:pic>
      <p:sp>
        <p:nvSpPr>
          <p:cNvPr id="24" name="objeto 5" descr="Retângulo beg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929705" y="1293403"/>
            <a:ext cx="4024452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83146" y="4183411"/>
            <a:ext cx="576000" cy="576000"/>
          </a:xfrm>
        </p:spPr>
      </p:pic>
      <p:sp>
        <p:nvSpPr>
          <p:cNvPr id="26" name="Espaço Reservado para Conteúdo 11">
            <a:extLst>
              <a:ext uri="{FF2B5EF4-FFF2-40B4-BE49-F238E27FC236}">
                <a16:creationId xmlns=""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1459146" y="5448141"/>
            <a:ext cx="9044422" cy="954664"/>
          </a:xfrm>
        </p:spPr>
        <p:txBody>
          <a:bodyPr rtlCol="0"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Finalmente, tem que ser analisado cada situação caso a caso. Não existe regra geral.</a:t>
            </a:r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101781"/>
            <a:ext cx="7062538" cy="35528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pt-BR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to 6" descr="Retângulo be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449732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931203" y="1403446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r>
              <a:rPr lang="pt-BR" sz="5000" dirty="0" smtClean="0">
                <a:solidFill>
                  <a:schemeClr val="bg1"/>
                </a:solidFill>
              </a:rPr>
              <a:t>!</a:t>
            </a:r>
            <a:endParaRPr lang="pt-BR" sz="5000" dirty="0"/>
          </a:p>
        </p:txBody>
      </p:sp>
      <p:pic>
        <p:nvPicPr>
          <p:cNvPr id="11" name="Elemento gráfico 10" descr="Ícone de pessoa">
            <a:extLst>
              <a:ext uri="{FF2B5EF4-FFF2-40B4-BE49-F238E27FC236}">
                <a16:creationId xmlns=""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3365" y="2634022"/>
            <a:ext cx="342900" cy="352425"/>
          </a:xfrm>
          <a:prstGeom prst="rect">
            <a:avLst/>
          </a:prstGeom>
        </p:spPr>
      </p:pic>
      <p:pic>
        <p:nvPicPr>
          <p:cNvPr id="12" name="Elemento gráfico 11" descr="Ícone de email">
            <a:extLst>
              <a:ext uri="{FF2B5EF4-FFF2-40B4-BE49-F238E27FC236}">
                <a16:creationId xmlns=""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8684" y="3822489"/>
            <a:ext cx="342900" cy="342900"/>
          </a:xfrm>
          <a:prstGeom prst="rect">
            <a:avLst/>
          </a:prstGeom>
        </p:spPr>
      </p:pic>
      <p:pic>
        <p:nvPicPr>
          <p:cNvPr id="13" name="Elemento gráfico 12" descr="Ícone de telefone">
            <a:extLst>
              <a:ext uri="{FF2B5EF4-FFF2-40B4-BE49-F238E27FC236}">
                <a16:creationId xmlns=""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1333" y="3227857"/>
            <a:ext cx="342900" cy="342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514"/>
            <a:ext cx="5129462" cy="68392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86571" y="2505814"/>
            <a:ext cx="2683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</a:t>
            </a:r>
            <a:r>
              <a:rPr lang="pt-BR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Nigri</a:t>
            </a:r>
            <a:endParaRPr lang="pt-BR" sz="30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86571" y="3058932"/>
            <a:ext cx="2683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(21) 2220-2112</a:t>
            </a:r>
            <a:endParaRPr lang="pt-BR" sz="30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98167" y="3679386"/>
            <a:ext cx="5444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davidnigriadvogados@gmail.com</a:t>
            </a:r>
            <a:endParaRPr lang="pt-BR" sz="3000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98167" y="4140924"/>
            <a:ext cx="4409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www.davidnigri.com.br</a:t>
            </a:r>
            <a:endParaRPr lang="pt-BR" sz="30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6" y="4895991"/>
            <a:ext cx="5230368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>
            <a:extLst>
              <a:ext uri="{FF2B5EF4-FFF2-40B4-BE49-F238E27FC236}">
                <a16:creationId xmlns=""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>
            <a:extLst>
              <a:ext uri="{FF2B5EF4-FFF2-40B4-BE49-F238E27FC236}">
                <a16:creationId xmlns=""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-11883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9" name="Oval 8" descr="Oval bege">
            <a:extLst>
              <a:ext uri="{FF2B5EF4-FFF2-40B4-BE49-F238E27FC236}">
                <a16:creationId xmlns=""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29264" y="36813"/>
            <a:ext cx="6545304" cy="1168132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DE CONSUMO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2</a:t>
            </a:fld>
            <a:endParaRPr lang="pt-BR" sz="1000" dirty="0"/>
          </a:p>
        </p:txBody>
      </p:sp>
      <p:graphicFrame>
        <p:nvGraphicFramePr>
          <p:cNvPr id="13" name="Espaço Reservado para Conteúdo 12" descr="Tabela">
            <a:extLst>
              <a:ext uri="{FF2B5EF4-FFF2-40B4-BE49-F238E27FC236}">
                <a16:creationId xmlns=""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99454403"/>
              </p:ext>
            </p:extLst>
          </p:nvPr>
        </p:nvGraphicFramePr>
        <p:xfrm>
          <a:off x="512264" y="1206044"/>
          <a:ext cx="11032847" cy="301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53">
                  <a:extLst>
                    <a:ext uri="{9D8B030D-6E8A-4147-A177-3AD203B41FA5}">
                      <a16:colId xmlns="" xmlns:a16="http://schemas.microsoft.com/office/drawing/2014/main" val="3572385518"/>
                    </a:ext>
                  </a:extLst>
                </a:gridCol>
                <a:gridCol w="3134169">
                  <a:extLst>
                    <a:ext uri="{9D8B030D-6E8A-4147-A177-3AD203B41FA5}">
                      <a16:colId xmlns="" xmlns:a16="http://schemas.microsoft.com/office/drawing/2014/main" val="1440817424"/>
                    </a:ext>
                  </a:extLst>
                </a:gridCol>
                <a:gridCol w="3027951">
                  <a:extLst>
                    <a:ext uri="{9D8B030D-6E8A-4147-A177-3AD203B41FA5}">
                      <a16:colId xmlns="" xmlns:a16="http://schemas.microsoft.com/office/drawing/2014/main" val="1835666774"/>
                    </a:ext>
                  </a:extLst>
                </a:gridCol>
                <a:gridCol w="2488474">
                  <a:extLst>
                    <a:ext uri="{9D8B030D-6E8A-4147-A177-3AD203B41FA5}">
                      <a16:colId xmlns="" xmlns:a16="http://schemas.microsoft.com/office/drawing/2014/main" val="3312468757"/>
                    </a:ext>
                  </a:extLst>
                </a:gridCol>
              </a:tblGrid>
              <a:tr h="49813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100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BR" sz="24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CONSUMIDOR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200" b="0" i="0" u="none" strike="noStrike" kern="1200" cap="none" spc="-25" normalizeH="0" noProof="0" dirty="0" smtClean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2200" b="0" i="0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Pessoa</a:t>
                      </a:r>
                      <a:r>
                        <a:rPr lang="pt-BR" sz="22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física ou jurídica</a:t>
                      </a:r>
                      <a:endParaRPr lang="pt-BR" sz="2200" b="1" i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200" b="0" i="0" u="none" strike="noStrike" kern="1200" cap="none" spc="-25" normalizeH="0" baseline="0" noProof="0" dirty="0" smtClean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22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Adquire produtos ou serviços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2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200" b="0" i="0" u="none" strike="noStrike" kern="1200" cap="none" spc="-25" normalizeH="0" baseline="0" noProof="0" dirty="0" smtClean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22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Destinatário final</a:t>
                      </a:r>
                      <a:endParaRPr lang="pt-BR" sz="2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8120738"/>
                  </a:ext>
                </a:extLst>
              </a:tr>
              <a:tr h="15838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100" b="1" kern="120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BR" sz="2400" b="1" kern="12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FORNECEDOR</a:t>
                      </a:r>
                      <a:endParaRPr lang="pt-BR" sz="2400" b="1" kern="120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2200" b="0" i="0" u="none" strike="noStrike" kern="1200" cap="none" spc="-25" normalizeH="0" noProof="0" dirty="0" smtClean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2200" b="0" i="0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Pessoa</a:t>
                      </a:r>
                      <a:r>
                        <a:rPr lang="pt-BR" sz="22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física ou jurídica</a:t>
                      </a:r>
                      <a:endParaRPr lang="pt-BR" sz="22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i="0" kern="1200" spc="-25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i="0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Produz, industrializa, constrói,</a:t>
                      </a:r>
                      <a:r>
                        <a:rPr lang="pt-BR" sz="2200" i="0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comercializa com </a:t>
                      </a:r>
                      <a:r>
                        <a:rPr lang="pt-BR" sz="2200" b="1" i="0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habitualidade</a:t>
                      </a:r>
                      <a:endParaRPr lang="en-US" sz="2200" b="1" i="0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0" i="0" u="none" strike="noStrike" kern="1200" cap="none" spc="-25" normalizeH="0" baseline="0" noProof="0" dirty="0" smtClean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Produtos ou serviços</a:t>
                      </a:r>
                      <a:endParaRPr lang="en-US" sz="22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to 5" descr="Retângulo bege">
            <a:extLst>
              <a:ext uri="{FF2B5EF4-FFF2-40B4-BE49-F238E27FC236}">
                <a16:creationId xmlns=""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529264" y="938461"/>
            <a:ext cx="11032973" cy="26468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317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cxnSp>
        <p:nvCxnSpPr>
          <p:cNvPr id="12" name="Conector Reto 11" descr="Linha">
            <a:extLst>
              <a:ext uri="{FF2B5EF4-FFF2-40B4-BE49-F238E27FC236}">
                <a16:creationId xmlns=""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43862" y="4390156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V="1">
            <a:off x="529390" y="2627672"/>
            <a:ext cx="11032847" cy="24064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546899" y="833813"/>
            <a:ext cx="405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Artigos 2º e 3º da Lei 8.078/90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97274" y="6124500"/>
            <a:ext cx="109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O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é relação de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        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 de carro particular para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4788568" y="6315319"/>
            <a:ext cx="3128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 txBox="1">
            <a:spLocks/>
          </p:cNvSpPr>
          <p:nvPr/>
        </p:nvSpPr>
        <p:spPr bwMode="blackGray">
          <a:xfrm>
            <a:off x="521411" y="5326333"/>
            <a:ext cx="11032972" cy="707636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55"/>
              </a:spcBef>
              <a:buNone/>
            </a:pPr>
            <a:endParaRPr lang="pt-BR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ubtítulo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 txBox="1">
            <a:spLocks/>
          </p:cNvSpPr>
          <p:nvPr/>
        </p:nvSpPr>
        <p:spPr bwMode="blackGray">
          <a:xfrm>
            <a:off x="529265" y="4281746"/>
            <a:ext cx="11032972" cy="740974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55"/>
              </a:spcBef>
              <a:buNone/>
            </a:pPr>
            <a:endParaRPr lang="pt-BR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7666" y="5334594"/>
            <a:ext cx="1103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 </a:t>
            </a:r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consumidor??  É fornecedor??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1411" y="4319845"/>
            <a:ext cx="1103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Franqueador </a:t>
            </a:r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consumidor??  É fornecedor??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7678" y="-1989"/>
            <a:ext cx="6800365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"/>
            <a:ext cx="12225324" cy="6851651"/>
          </a:xfr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3</a:t>
            </a:fld>
            <a:endParaRPr lang="pt-BR" noProof="0" dirty="0"/>
          </a:p>
        </p:txBody>
      </p:sp>
      <p:sp>
        <p:nvSpPr>
          <p:cNvPr id="12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232" y="-14515"/>
            <a:ext cx="6800365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0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8110" y="-6417"/>
            <a:ext cx="6800365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6824" y="-12288"/>
            <a:ext cx="6246251" cy="1325563"/>
          </a:xfrm>
        </p:spPr>
        <p:txBody>
          <a:bodyPr>
            <a:normAutofit/>
          </a:bodyPr>
          <a:lstStyle/>
          <a:p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 JURÍDICA</a:t>
            </a:r>
            <a:endParaRPr lang="pt-B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3"/>
          </p:nvPr>
        </p:nvSpPr>
        <p:spPr>
          <a:xfrm>
            <a:off x="206897" y="1018246"/>
            <a:ext cx="6416386" cy="9739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sz="3700" dirty="0" smtClean="0">
                <a:cs typeface="Arial" panose="020B0604020202020204" pitchFamily="34" charset="0"/>
              </a:rPr>
              <a:t>Estão submetidos às normas do Código de Defesa do Consumidor. Entre elas: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flipV="1">
            <a:off x="376914" y="1872723"/>
            <a:ext cx="6016287" cy="138105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520457" y="2534355"/>
            <a:ext cx="6102826" cy="4148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→"/>
            </a:pPr>
            <a:r>
              <a:rPr lang="pt-BR" sz="2800" dirty="0" smtClean="0"/>
              <a:t> Fornecimento </a:t>
            </a:r>
            <a:r>
              <a:rPr lang="pt-BR" sz="2800" dirty="0"/>
              <a:t>de informações claras e precisas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endParaRPr lang="pt-BR" sz="2800" dirty="0"/>
          </a:p>
          <a:p>
            <a:pPr>
              <a:buFontTx/>
              <a:buChar char="→"/>
            </a:pPr>
            <a:r>
              <a:rPr lang="pt-BR" sz="2800" dirty="0" smtClean="0"/>
              <a:t> </a:t>
            </a:r>
            <a:r>
              <a:rPr lang="pt-BR" sz="2800" dirty="0"/>
              <a:t>Inversão do Ônus da Prova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endParaRPr lang="pt-BR" sz="2800" dirty="0" smtClean="0"/>
          </a:p>
          <a:p>
            <a:pPr>
              <a:buFontTx/>
              <a:buChar char="→"/>
            </a:pPr>
            <a:r>
              <a:rPr lang="pt-BR" sz="2800" dirty="0" smtClean="0"/>
              <a:t> Responsabilidade </a:t>
            </a:r>
            <a:r>
              <a:rPr lang="pt-BR" sz="2800" dirty="0"/>
              <a:t>objetiva independente de </a:t>
            </a:r>
            <a:r>
              <a:rPr lang="pt-BR" sz="2800" dirty="0" smtClean="0"/>
              <a:t>culpa.</a:t>
            </a:r>
            <a:br>
              <a:rPr lang="pt-BR" sz="2800" dirty="0" smtClean="0"/>
            </a:br>
            <a:endParaRPr lang="pt-BR" sz="2800" dirty="0" smtClean="0"/>
          </a:p>
          <a:p>
            <a:pPr>
              <a:buFontTx/>
              <a:buChar char="→"/>
            </a:pPr>
            <a:r>
              <a:rPr lang="pt-BR" sz="2800" dirty="0"/>
              <a:t> S</a:t>
            </a:r>
            <a:r>
              <a:rPr lang="pt-BR" sz="2800" dirty="0" smtClean="0"/>
              <a:t>olidariedade </a:t>
            </a:r>
            <a:r>
              <a:rPr lang="pt-BR" sz="2800" dirty="0"/>
              <a:t>entre os agentes de cadeia de consumo.</a:t>
            </a:r>
          </a:p>
          <a:p>
            <a:pPr>
              <a:buFontTx/>
              <a:buChar char="→"/>
            </a:pPr>
            <a:endParaRPr lang="pt-BR" sz="2800" dirty="0" smtClean="0"/>
          </a:p>
          <a:p>
            <a:pPr>
              <a:buFontTx/>
              <a:buChar char="→"/>
            </a:pPr>
            <a:endParaRPr lang="pt-BR" sz="2800" dirty="0" smtClean="0"/>
          </a:p>
          <a:p>
            <a:pPr>
              <a:buFontTx/>
              <a:buChar char="→"/>
            </a:pPr>
            <a:endParaRPr lang="pt-BR" sz="2800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8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03"/>
            <a:ext cx="7412902" cy="5779796"/>
          </a:xfrm>
          <a:prstGeom prst="rect">
            <a:avLst/>
          </a:prstGeom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0"/>
            <a:ext cx="4010660" cy="6858000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4</a:t>
            </a:fld>
            <a:endParaRPr lang="pt-BR" sz="1000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4177186" y="547603"/>
            <a:ext cx="8008307" cy="576279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4922729" y="2057838"/>
            <a:ext cx="6935667" cy="426956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183693" y="784931"/>
            <a:ext cx="8008307" cy="95777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FORNECEDOR QUE CAUSA DANO AO CONSUMIDOR DEVE REPARAR INDEPENDENTE DE CULPA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flipV="1">
            <a:off x="4672208" y="1728783"/>
            <a:ext cx="7130239" cy="259295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37208" y="113547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Artigos 12 e </a:t>
            </a:r>
            <a:r>
              <a:rPr lang="pt-BR" b="1" dirty="0"/>
              <a:t>14 </a:t>
            </a:r>
            <a:r>
              <a:rPr lang="pt-BR" b="1" dirty="0" smtClean="0"/>
              <a:t>da </a:t>
            </a:r>
            <a:r>
              <a:rPr lang="pt-BR" b="1" dirty="0"/>
              <a:t>Lei </a:t>
            </a:r>
            <a:r>
              <a:rPr lang="pt-BR" b="1" dirty="0" smtClean="0"/>
              <a:t>8.078/90</a:t>
            </a:r>
            <a:endParaRPr lang="pt-BR" b="1" dirty="0"/>
          </a:p>
          <a:p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88028868"/>
              </p:ext>
            </p:extLst>
          </p:nvPr>
        </p:nvGraphicFramePr>
        <p:xfrm>
          <a:off x="4699655" y="2279698"/>
          <a:ext cx="7102792" cy="379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-45720" y="6344705"/>
            <a:ext cx="43586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 smtClean="0">
                <a:latin typeface="+mj-lt"/>
              </a:rPr>
              <a:t>OBS: acidente </a:t>
            </a:r>
            <a:r>
              <a:rPr lang="pt-BR" sz="1700" i="1" dirty="0">
                <a:latin typeface="+mj-lt"/>
              </a:rPr>
              <a:t>de trânsito deve ter a culpa provada.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166662" y="4215894"/>
            <a:ext cx="1830201" cy="734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320096" y="4296705"/>
            <a:ext cx="1573999" cy="734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12820" y="4296705"/>
            <a:ext cx="2627609" cy="734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5</a:t>
            </a:fld>
            <a:endParaRPr lang="pt-BR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DA CADEIA DE CONSUMO: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3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pt-BR" sz="3200" dirty="0"/>
              <a:t>Os fornecedores de produtos de consumo duráveis ou não duráveis respondem solidariamente pelos vícios de qualidade ou quantidade que os tornem impróprios ou inadequados ao consumo.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136" y="4459249"/>
            <a:ext cx="249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AUTOMÓVEL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4979" y="4381181"/>
            <a:ext cx="231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MOTOR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518493" y="440105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BIELA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eta para cima 16"/>
          <p:cNvSpPr/>
          <p:nvPr/>
        </p:nvSpPr>
        <p:spPr>
          <a:xfrm rot="17963398">
            <a:off x="3608638" y="4511279"/>
            <a:ext cx="360947" cy="2020963"/>
          </a:xfrm>
          <a:prstGeom prst="upArrow">
            <a:avLst>
              <a:gd name="adj1" fmla="val 50000"/>
              <a:gd name="adj2" fmla="val 8448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 rot="3618243">
            <a:off x="8415306" y="4494607"/>
            <a:ext cx="360947" cy="2123338"/>
          </a:xfrm>
          <a:prstGeom prst="upArrow">
            <a:avLst>
              <a:gd name="adj1" fmla="val 50000"/>
              <a:gd name="adj2" fmla="val 8448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5955627" y="4904400"/>
            <a:ext cx="385010" cy="901169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637098" y="5805569"/>
            <a:ext cx="3087176" cy="734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flipH="1">
            <a:off x="4767893" y="5911188"/>
            <a:ext cx="268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CONSUMIDOR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 flipH="1">
            <a:off x="6057138" y="1128833"/>
            <a:ext cx="272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3038"/>
                </a:solidFill>
              </a:rPr>
              <a:t>Art</a:t>
            </a:r>
            <a:r>
              <a:rPr lang="pt-BR" b="1" dirty="0">
                <a:solidFill>
                  <a:srgbClr val="003038"/>
                </a:solidFill>
              </a:rPr>
              <a:t>. 18. da Lei 8.078/90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69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de seta reta 27"/>
          <p:cNvCxnSpPr>
            <a:stCxn id="18" idx="2"/>
          </p:cNvCxnSpPr>
          <p:nvPr/>
        </p:nvCxnSpPr>
        <p:spPr>
          <a:xfrm>
            <a:off x="8530388" y="3045954"/>
            <a:ext cx="1588170" cy="148211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7082588" y="2919738"/>
            <a:ext cx="1601409" cy="164825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objeto 3" descr="Retângulo azul">
            <a:extLst>
              <a:ext uri="{FF2B5EF4-FFF2-40B4-BE49-F238E27FC236}">
                <a16:creationId xmlns=""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49353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038">
              <a:alpha val="80000"/>
            </a:srgb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48" y="17740"/>
            <a:ext cx="4911295" cy="1336675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SOLIDARIEDADE</a:t>
            </a:r>
            <a:endParaRPr lang="pt-BR" sz="3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0296" y="1404814"/>
            <a:ext cx="4343400" cy="542962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Artigo 275 do Código Civil garante que o credor tem direito de exigir e receber de cada um ou de alguns dos devedores parcial ou total a dívida comum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6</a:t>
            </a:fld>
            <a:endParaRPr lang="pt-BR" noProof="0" dirty="0"/>
          </a:p>
        </p:txBody>
      </p:sp>
      <p:sp>
        <p:nvSpPr>
          <p:cNvPr id="13" name="objeto 6" descr="Retângulo be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570296" y="1379614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315200" y="575665"/>
            <a:ext cx="2478505" cy="57736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315200" y="2518745"/>
            <a:ext cx="2478505" cy="57736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919875" y="4774118"/>
            <a:ext cx="1611894" cy="58184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flipH="1">
            <a:off x="7315201" y="659889"/>
            <a:ext cx="2478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1"/>
                </a:solidFill>
              </a:rPr>
              <a:t>CONSUMIDOR</a:t>
            </a:r>
            <a:endParaRPr lang="pt-BR" sz="2500" b="1" dirty="0">
              <a:solidFill>
                <a:schemeClr val="accent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flipH="1">
            <a:off x="7291136" y="2568900"/>
            <a:ext cx="2478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1"/>
                </a:solidFill>
              </a:rPr>
              <a:t>AUTOMÓVEL</a:t>
            </a:r>
            <a:endParaRPr lang="pt-BR" sz="2500" b="1" dirty="0">
              <a:solidFill>
                <a:schemeClr val="accent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 flipH="1">
            <a:off x="5505657" y="4878904"/>
            <a:ext cx="2478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1"/>
                </a:solidFill>
              </a:rPr>
              <a:t>MOTOR</a:t>
            </a:r>
            <a:endParaRPr lang="pt-BR" sz="2500" b="1" dirty="0">
              <a:solidFill>
                <a:schemeClr val="accent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9728740" y="4774806"/>
            <a:ext cx="1611894" cy="58184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 flipH="1">
            <a:off x="9295435" y="4874639"/>
            <a:ext cx="2478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1"/>
                </a:solidFill>
              </a:rPr>
              <a:t>BIELA</a:t>
            </a:r>
            <a:endParaRPr lang="pt-BR" sz="2500" b="1" dirty="0">
              <a:solidFill>
                <a:schemeClr val="accent1"/>
              </a:solidFill>
            </a:endParaRPr>
          </a:p>
        </p:txBody>
      </p:sp>
      <p:cxnSp>
        <p:nvCxnSpPr>
          <p:cNvPr id="22" name="Conector de seta reta 21"/>
          <p:cNvCxnSpPr>
            <a:stCxn id="9" idx="2"/>
          </p:cNvCxnSpPr>
          <p:nvPr/>
        </p:nvCxnSpPr>
        <p:spPr>
          <a:xfrm>
            <a:off x="8554453" y="1136943"/>
            <a:ext cx="0" cy="12693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to 3" descr="Retângulo azul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r>
              <a:rPr lang="pt-BR" smtClean="0"/>
              <a:t>t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7</a:t>
            </a:fld>
            <a:endParaRPr lang="pt-BR" noProof="0" dirty="0"/>
          </a:p>
        </p:txBody>
      </p:sp>
      <p:sp>
        <p:nvSpPr>
          <p:cNvPr id="7" name="Retângulo 6"/>
          <p:cNvSpPr/>
          <p:nvPr/>
        </p:nvSpPr>
        <p:spPr>
          <a:xfrm>
            <a:off x="0" y="-1"/>
            <a:ext cx="12192000" cy="2426433"/>
          </a:xfrm>
          <a:prstGeom prst="rect">
            <a:avLst/>
          </a:prstGeom>
          <a:solidFill>
            <a:srgbClr val="00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190" y="0"/>
            <a:ext cx="10200570" cy="836554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FRANQUEADOR CEDE AO FRANQUEADO:</a:t>
            </a:r>
            <a:endParaRPr lang="pt-BR" sz="3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9786" y="743902"/>
            <a:ext cx="10629058" cy="461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004890" y="722026"/>
            <a:ext cx="2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Art. 2</a:t>
            </a:r>
            <a:r>
              <a:rPr lang="pt-BR" b="1" dirty="0" smtClean="0">
                <a:solidFill>
                  <a:schemeClr val="bg1"/>
                </a:solidFill>
              </a:rPr>
              <a:t>. </a:t>
            </a:r>
            <a:r>
              <a:rPr lang="pt-BR" b="1" dirty="0">
                <a:solidFill>
                  <a:schemeClr val="bg1"/>
                </a:solidFill>
              </a:rPr>
              <a:t>da Lei </a:t>
            </a:r>
            <a:r>
              <a:rPr lang="pt-BR" b="1" dirty="0" smtClean="0">
                <a:solidFill>
                  <a:schemeClr val="bg1"/>
                </a:solidFill>
              </a:rPr>
              <a:t>8.955/94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0206" y="1009462"/>
            <a:ext cx="7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Direito ao uso da </a:t>
            </a:r>
            <a:r>
              <a:rPr lang="pt-BR" sz="2400" dirty="0" smtClean="0">
                <a:solidFill>
                  <a:schemeClr val="bg1"/>
                </a:solidFill>
              </a:rPr>
              <a:t>marca.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27621" y="2674608"/>
            <a:ext cx="2430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CONTRATO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2190" y="4647449"/>
            <a:ext cx="3228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FRANQUEADOR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18928" y="4647449"/>
            <a:ext cx="3228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FRANQUEADO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33" name="Seta circular 32"/>
          <p:cNvSpPr/>
          <p:nvPr/>
        </p:nvSpPr>
        <p:spPr>
          <a:xfrm rot="418208">
            <a:off x="988644" y="3285631"/>
            <a:ext cx="10447575" cy="2835038"/>
          </a:xfrm>
          <a:prstGeom prst="circularArrow">
            <a:avLst>
              <a:gd name="adj1" fmla="val 4632"/>
              <a:gd name="adj2" fmla="val 382919"/>
              <a:gd name="adj3" fmla="val 20766893"/>
              <a:gd name="adj4" fmla="val 10601776"/>
              <a:gd name="adj5" fmla="val 23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Triângulo isósceles 34"/>
          <p:cNvSpPr/>
          <p:nvPr/>
        </p:nvSpPr>
        <p:spPr>
          <a:xfrm rot="21145912" flipV="1">
            <a:off x="918259" y="4362320"/>
            <a:ext cx="493295" cy="302057"/>
          </a:xfrm>
          <a:prstGeom prst="triangle">
            <a:avLst>
              <a:gd name="adj" fmla="val 597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livre 40"/>
          <p:cNvSpPr/>
          <p:nvPr/>
        </p:nvSpPr>
        <p:spPr>
          <a:xfrm>
            <a:off x="1792705" y="5414211"/>
            <a:ext cx="6761748" cy="913379"/>
          </a:xfrm>
          <a:custGeom>
            <a:avLst/>
            <a:gdLst>
              <a:gd name="connsiteX0" fmla="*/ 0 w 6761748"/>
              <a:gd name="connsiteY0" fmla="*/ 0 h 913379"/>
              <a:gd name="connsiteX1" fmla="*/ 12032 w 6761748"/>
              <a:gd name="connsiteY1" fmla="*/ 72189 h 913379"/>
              <a:gd name="connsiteX2" fmla="*/ 48127 w 6761748"/>
              <a:gd name="connsiteY2" fmla="*/ 108284 h 913379"/>
              <a:gd name="connsiteX3" fmla="*/ 120316 w 6761748"/>
              <a:gd name="connsiteY3" fmla="*/ 156410 h 913379"/>
              <a:gd name="connsiteX4" fmla="*/ 156411 w 6761748"/>
              <a:gd name="connsiteY4" fmla="*/ 168442 h 913379"/>
              <a:gd name="connsiteX5" fmla="*/ 228600 w 6761748"/>
              <a:gd name="connsiteY5" fmla="*/ 216568 h 913379"/>
              <a:gd name="connsiteX6" fmla="*/ 300790 w 6761748"/>
              <a:gd name="connsiteY6" fmla="*/ 252663 h 913379"/>
              <a:gd name="connsiteX7" fmla="*/ 421106 w 6761748"/>
              <a:gd name="connsiteY7" fmla="*/ 288757 h 913379"/>
              <a:gd name="connsiteX8" fmla="*/ 517358 w 6761748"/>
              <a:gd name="connsiteY8" fmla="*/ 324852 h 913379"/>
              <a:gd name="connsiteX9" fmla="*/ 589548 w 6761748"/>
              <a:gd name="connsiteY9" fmla="*/ 348915 h 913379"/>
              <a:gd name="connsiteX10" fmla="*/ 685800 w 6761748"/>
              <a:gd name="connsiteY10" fmla="*/ 360947 h 913379"/>
              <a:gd name="connsiteX11" fmla="*/ 770021 w 6761748"/>
              <a:gd name="connsiteY11" fmla="*/ 409073 h 913379"/>
              <a:gd name="connsiteX12" fmla="*/ 806116 w 6761748"/>
              <a:gd name="connsiteY12" fmla="*/ 433136 h 913379"/>
              <a:gd name="connsiteX13" fmla="*/ 842211 w 6761748"/>
              <a:gd name="connsiteY13" fmla="*/ 445168 h 913379"/>
              <a:gd name="connsiteX14" fmla="*/ 878306 w 6761748"/>
              <a:gd name="connsiteY14" fmla="*/ 469231 h 913379"/>
              <a:gd name="connsiteX15" fmla="*/ 914400 w 6761748"/>
              <a:gd name="connsiteY15" fmla="*/ 481263 h 913379"/>
              <a:gd name="connsiteX16" fmla="*/ 1010653 w 6761748"/>
              <a:gd name="connsiteY16" fmla="*/ 505326 h 913379"/>
              <a:gd name="connsiteX17" fmla="*/ 1263316 w 6761748"/>
              <a:gd name="connsiteY17" fmla="*/ 517357 h 913379"/>
              <a:gd name="connsiteX18" fmla="*/ 1407695 w 6761748"/>
              <a:gd name="connsiteY18" fmla="*/ 541421 h 913379"/>
              <a:gd name="connsiteX19" fmla="*/ 1443790 w 6761748"/>
              <a:gd name="connsiteY19" fmla="*/ 553452 h 913379"/>
              <a:gd name="connsiteX20" fmla="*/ 1624263 w 6761748"/>
              <a:gd name="connsiteY20" fmla="*/ 577515 h 913379"/>
              <a:gd name="connsiteX21" fmla="*/ 1780674 w 6761748"/>
              <a:gd name="connsiteY21" fmla="*/ 613610 h 913379"/>
              <a:gd name="connsiteX22" fmla="*/ 1949116 w 6761748"/>
              <a:gd name="connsiteY22" fmla="*/ 637673 h 913379"/>
              <a:gd name="connsiteX23" fmla="*/ 2249906 w 6761748"/>
              <a:gd name="connsiteY23" fmla="*/ 661736 h 913379"/>
              <a:gd name="connsiteX24" fmla="*/ 2610853 w 6761748"/>
              <a:gd name="connsiteY24" fmla="*/ 733926 h 913379"/>
              <a:gd name="connsiteX25" fmla="*/ 2743200 w 6761748"/>
              <a:gd name="connsiteY25" fmla="*/ 757989 h 913379"/>
              <a:gd name="connsiteX26" fmla="*/ 2851484 w 6761748"/>
              <a:gd name="connsiteY26" fmla="*/ 770021 h 913379"/>
              <a:gd name="connsiteX27" fmla="*/ 2947737 w 6761748"/>
              <a:gd name="connsiteY27" fmla="*/ 794084 h 913379"/>
              <a:gd name="connsiteX28" fmla="*/ 3308684 w 6761748"/>
              <a:gd name="connsiteY28" fmla="*/ 818147 h 913379"/>
              <a:gd name="connsiteX29" fmla="*/ 3838074 w 6761748"/>
              <a:gd name="connsiteY29" fmla="*/ 842210 h 913379"/>
              <a:gd name="connsiteX30" fmla="*/ 3994484 w 6761748"/>
              <a:gd name="connsiteY30" fmla="*/ 866273 h 913379"/>
              <a:gd name="connsiteX31" fmla="*/ 4042611 w 6761748"/>
              <a:gd name="connsiteY31" fmla="*/ 878305 h 913379"/>
              <a:gd name="connsiteX32" fmla="*/ 4186990 w 6761748"/>
              <a:gd name="connsiteY32" fmla="*/ 890336 h 913379"/>
              <a:gd name="connsiteX33" fmla="*/ 4800600 w 6761748"/>
              <a:gd name="connsiteY33" fmla="*/ 890336 h 913379"/>
              <a:gd name="connsiteX34" fmla="*/ 5065295 w 6761748"/>
              <a:gd name="connsiteY34" fmla="*/ 866273 h 913379"/>
              <a:gd name="connsiteX35" fmla="*/ 5185611 w 6761748"/>
              <a:gd name="connsiteY35" fmla="*/ 842210 h 913379"/>
              <a:gd name="connsiteX36" fmla="*/ 5233737 w 6761748"/>
              <a:gd name="connsiteY36" fmla="*/ 830178 h 913379"/>
              <a:gd name="connsiteX37" fmla="*/ 5342021 w 6761748"/>
              <a:gd name="connsiteY37" fmla="*/ 818147 h 913379"/>
              <a:gd name="connsiteX38" fmla="*/ 5486400 w 6761748"/>
              <a:gd name="connsiteY38" fmla="*/ 794084 h 913379"/>
              <a:gd name="connsiteX39" fmla="*/ 5534527 w 6761748"/>
              <a:gd name="connsiteY39" fmla="*/ 770021 h 913379"/>
              <a:gd name="connsiteX40" fmla="*/ 5570621 w 6761748"/>
              <a:gd name="connsiteY40" fmla="*/ 745957 h 913379"/>
              <a:gd name="connsiteX41" fmla="*/ 5666874 w 6761748"/>
              <a:gd name="connsiteY41" fmla="*/ 721894 h 913379"/>
              <a:gd name="connsiteX42" fmla="*/ 5715000 w 6761748"/>
              <a:gd name="connsiteY42" fmla="*/ 697831 h 913379"/>
              <a:gd name="connsiteX43" fmla="*/ 5775158 w 6761748"/>
              <a:gd name="connsiteY43" fmla="*/ 685800 h 913379"/>
              <a:gd name="connsiteX44" fmla="*/ 5943600 w 6761748"/>
              <a:gd name="connsiteY44" fmla="*/ 625642 h 913379"/>
              <a:gd name="connsiteX45" fmla="*/ 6027821 w 6761748"/>
              <a:gd name="connsiteY45" fmla="*/ 565484 h 913379"/>
              <a:gd name="connsiteX46" fmla="*/ 6124074 w 6761748"/>
              <a:gd name="connsiteY46" fmla="*/ 529389 h 913379"/>
              <a:gd name="connsiteX47" fmla="*/ 6328611 w 6761748"/>
              <a:gd name="connsiteY47" fmla="*/ 433136 h 913379"/>
              <a:gd name="connsiteX48" fmla="*/ 6400800 w 6761748"/>
              <a:gd name="connsiteY48" fmla="*/ 385010 h 913379"/>
              <a:gd name="connsiteX49" fmla="*/ 6485021 w 6761748"/>
              <a:gd name="connsiteY49" fmla="*/ 360947 h 913379"/>
              <a:gd name="connsiteX50" fmla="*/ 6569242 w 6761748"/>
              <a:gd name="connsiteY50" fmla="*/ 324852 h 913379"/>
              <a:gd name="connsiteX51" fmla="*/ 6617369 w 6761748"/>
              <a:gd name="connsiteY51" fmla="*/ 300789 h 913379"/>
              <a:gd name="connsiteX52" fmla="*/ 6689558 w 6761748"/>
              <a:gd name="connsiteY52" fmla="*/ 276726 h 913379"/>
              <a:gd name="connsiteX53" fmla="*/ 6749716 w 6761748"/>
              <a:gd name="connsiteY53" fmla="*/ 204536 h 913379"/>
              <a:gd name="connsiteX54" fmla="*/ 6761748 w 6761748"/>
              <a:gd name="connsiteY54" fmla="*/ 204536 h 9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61748" h="913379">
                <a:moveTo>
                  <a:pt x="0" y="0"/>
                </a:moveTo>
                <a:cubicBezTo>
                  <a:pt x="4011" y="24063"/>
                  <a:pt x="2124" y="49897"/>
                  <a:pt x="12032" y="72189"/>
                </a:cubicBezTo>
                <a:cubicBezTo>
                  <a:pt x="18943" y="87738"/>
                  <a:pt x="34696" y="97838"/>
                  <a:pt x="48127" y="108284"/>
                </a:cubicBezTo>
                <a:cubicBezTo>
                  <a:pt x="70955" y="126039"/>
                  <a:pt x="92880" y="147264"/>
                  <a:pt x="120316" y="156410"/>
                </a:cubicBezTo>
                <a:cubicBezTo>
                  <a:pt x="132348" y="160421"/>
                  <a:pt x="145324" y="162283"/>
                  <a:pt x="156411" y="168442"/>
                </a:cubicBezTo>
                <a:cubicBezTo>
                  <a:pt x="181692" y="182487"/>
                  <a:pt x="201164" y="207422"/>
                  <a:pt x="228600" y="216568"/>
                </a:cubicBezTo>
                <a:cubicBezTo>
                  <a:pt x="360245" y="260451"/>
                  <a:pt x="160841" y="190464"/>
                  <a:pt x="300790" y="252663"/>
                </a:cubicBezTo>
                <a:cubicBezTo>
                  <a:pt x="338456" y="269403"/>
                  <a:pt x="381106" y="278758"/>
                  <a:pt x="421106" y="288757"/>
                </a:cubicBezTo>
                <a:cubicBezTo>
                  <a:pt x="501789" y="329100"/>
                  <a:pt x="435451" y="300281"/>
                  <a:pt x="517358" y="324852"/>
                </a:cubicBezTo>
                <a:cubicBezTo>
                  <a:pt x="541653" y="332140"/>
                  <a:pt x="564379" y="345769"/>
                  <a:pt x="589548" y="348915"/>
                </a:cubicBezTo>
                <a:lnTo>
                  <a:pt x="685800" y="360947"/>
                </a:lnTo>
                <a:cubicBezTo>
                  <a:pt x="802174" y="448227"/>
                  <a:pt x="678158" y="363142"/>
                  <a:pt x="770021" y="409073"/>
                </a:cubicBezTo>
                <a:cubicBezTo>
                  <a:pt x="782955" y="415540"/>
                  <a:pt x="793182" y="426669"/>
                  <a:pt x="806116" y="433136"/>
                </a:cubicBezTo>
                <a:cubicBezTo>
                  <a:pt x="817460" y="438808"/>
                  <a:pt x="830867" y="439496"/>
                  <a:pt x="842211" y="445168"/>
                </a:cubicBezTo>
                <a:cubicBezTo>
                  <a:pt x="855145" y="451635"/>
                  <a:pt x="865372" y="462764"/>
                  <a:pt x="878306" y="469231"/>
                </a:cubicBezTo>
                <a:cubicBezTo>
                  <a:pt x="889649" y="474903"/>
                  <a:pt x="902165" y="477926"/>
                  <a:pt x="914400" y="481263"/>
                </a:cubicBezTo>
                <a:cubicBezTo>
                  <a:pt x="946306" y="489965"/>
                  <a:pt x="977619" y="503753"/>
                  <a:pt x="1010653" y="505326"/>
                </a:cubicBezTo>
                <a:lnTo>
                  <a:pt x="1263316" y="517357"/>
                </a:lnTo>
                <a:cubicBezTo>
                  <a:pt x="1311442" y="525378"/>
                  <a:pt x="1361408" y="525993"/>
                  <a:pt x="1407695" y="541421"/>
                </a:cubicBezTo>
                <a:cubicBezTo>
                  <a:pt x="1419727" y="545431"/>
                  <a:pt x="1431410" y="550701"/>
                  <a:pt x="1443790" y="553452"/>
                </a:cubicBezTo>
                <a:cubicBezTo>
                  <a:pt x="1497806" y="565455"/>
                  <a:pt x="1572117" y="571721"/>
                  <a:pt x="1624263" y="577515"/>
                </a:cubicBezTo>
                <a:cubicBezTo>
                  <a:pt x="1708648" y="619707"/>
                  <a:pt x="1646920" y="595775"/>
                  <a:pt x="1780674" y="613610"/>
                </a:cubicBezTo>
                <a:cubicBezTo>
                  <a:pt x="1893518" y="628656"/>
                  <a:pt x="1817044" y="625667"/>
                  <a:pt x="1949116" y="637673"/>
                </a:cubicBezTo>
                <a:cubicBezTo>
                  <a:pt x="2049287" y="646779"/>
                  <a:pt x="2149643" y="653715"/>
                  <a:pt x="2249906" y="661736"/>
                </a:cubicBezTo>
                <a:cubicBezTo>
                  <a:pt x="2431204" y="702026"/>
                  <a:pt x="2346630" y="684384"/>
                  <a:pt x="2610853" y="733926"/>
                </a:cubicBezTo>
                <a:cubicBezTo>
                  <a:pt x="2654924" y="742189"/>
                  <a:pt x="2698635" y="753037"/>
                  <a:pt x="2743200" y="757989"/>
                </a:cubicBezTo>
                <a:lnTo>
                  <a:pt x="2851484" y="770021"/>
                </a:lnTo>
                <a:cubicBezTo>
                  <a:pt x="2883568" y="778042"/>
                  <a:pt x="2915307" y="787598"/>
                  <a:pt x="2947737" y="794084"/>
                </a:cubicBezTo>
                <a:cubicBezTo>
                  <a:pt x="3059238" y="816384"/>
                  <a:pt x="3212390" y="813960"/>
                  <a:pt x="3308684" y="818147"/>
                </a:cubicBezTo>
                <a:cubicBezTo>
                  <a:pt x="3602909" y="854923"/>
                  <a:pt x="3128485" y="798765"/>
                  <a:pt x="3838074" y="842210"/>
                </a:cubicBezTo>
                <a:cubicBezTo>
                  <a:pt x="3890725" y="845434"/>
                  <a:pt x="3942537" y="857106"/>
                  <a:pt x="3994484" y="866273"/>
                </a:cubicBezTo>
                <a:cubicBezTo>
                  <a:pt x="4010768" y="869147"/>
                  <a:pt x="4026203" y="876254"/>
                  <a:pt x="4042611" y="878305"/>
                </a:cubicBezTo>
                <a:cubicBezTo>
                  <a:pt x="4090531" y="884295"/>
                  <a:pt x="4138864" y="886326"/>
                  <a:pt x="4186990" y="890336"/>
                </a:cubicBezTo>
                <a:cubicBezTo>
                  <a:pt x="4432366" y="931234"/>
                  <a:pt x="4270867" y="908923"/>
                  <a:pt x="4800600" y="890336"/>
                </a:cubicBezTo>
                <a:cubicBezTo>
                  <a:pt x="4819898" y="889659"/>
                  <a:pt x="5034841" y="870841"/>
                  <a:pt x="5065295" y="866273"/>
                </a:cubicBezTo>
                <a:cubicBezTo>
                  <a:pt x="5105742" y="860206"/>
                  <a:pt x="5145619" y="850780"/>
                  <a:pt x="5185611" y="842210"/>
                </a:cubicBezTo>
                <a:cubicBezTo>
                  <a:pt x="5201780" y="838745"/>
                  <a:pt x="5217394" y="832692"/>
                  <a:pt x="5233737" y="830178"/>
                </a:cubicBezTo>
                <a:cubicBezTo>
                  <a:pt x="5269631" y="824656"/>
                  <a:pt x="5306069" y="823283"/>
                  <a:pt x="5342021" y="818147"/>
                </a:cubicBezTo>
                <a:cubicBezTo>
                  <a:pt x="5390321" y="811247"/>
                  <a:pt x="5438274" y="802105"/>
                  <a:pt x="5486400" y="794084"/>
                </a:cubicBezTo>
                <a:cubicBezTo>
                  <a:pt x="5502442" y="786063"/>
                  <a:pt x="5518954" y="778920"/>
                  <a:pt x="5534527" y="770021"/>
                </a:cubicBezTo>
                <a:cubicBezTo>
                  <a:pt x="5547082" y="762847"/>
                  <a:pt x="5557688" y="752424"/>
                  <a:pt x="5570621" y="745957"/>
                </a:cubicBezTo>
                <a:cubicBezTo>
                  <a:pt x="5595281" y="733627"/>
                  <a:pt x="5644001" y="726469"/>
                  <a:pt x="5666874" y="721894"/>
                </a:cubicBezTo>
                <a:cubicBezTo>
                  <a:pt x="5682916" y="713873"/>
                  <a:pt x="5697985" y="703503"/>
                  <a:pt x="5715000" y="697831"/>
                </a:cubicBezTo>
                <a:cubicBezTo>
                  <a:pt x="5734400" y="691364"/>
                  <a:pt x="5755319" y="690760"/>
                  <a:pt x="5775158" y="685800"/>
                </a:cubicBezTo>
                <a:cubicBezTo>
                  <a:pt x="5828937" y="672355"/>
                  <a:pt x="5895110" y="653350"/>
                  <a:pt x="5943600" y="625642"/>
                </a:cubicBezTo>
                <a:cubicBezTo>
                  <a:pt x="5973554" y="608525"/>
                  <a:pt x="5997380" y="581719"/>
                  <a:pt x="6027821" y="565484"/>
                </a:cubicBezTo>
                <a:cubicBezTo>
                  <a:pt x="6058056" y="549359"/>
                  <a:pt x="6093425" y="544713"/>
                  <a:pt x="6124074" y="529389"/>
                </a:cubicBezTo>
                <a:cubicBezTo>
                  <a:pt x="6331130" y="425861"/>
                  <a:pt x="6197298" y="459400"/>
                  <a:pt x="6328611" y="433136"/>
                </a:cubicBezTo>
                <a:cubicBezTo>
                  <a:pt x="6352674" y="417094"/>
                  <a:pt x="6375519" y="399055"/>
                  <a:pt x="6400800" y="385010"/>
                </a:cubicBezTo>
                <a:cubicBezTo>
                  <a:pt x="6420072" y="374303"/>
                  <a:pt x="6466979" y="367508"/>
                  <a:pt x="6485021" y="360947"/>
                </a:cubicBezTo>
                <a:cubicBezTo>
                  <a:pt x="6513725" y="350509"/>
                  <a:pt x="6541436" y="337491"/>
                  <a:pt x="6569242" y="324852"/>
                </a:cubicBezTo>
                <a:cubicBezTo>
                  <a:pt x="6585570" y="317430"/>
                  <a:pt x="6600716" y="307450"/>
                  <a:pt x="6617369" y="300789"/>
                </a:cubicBezTo>
                <a:cubicBezTo>
                  <a:pt x="6640919" y="291369"/>
                  <a:pt x="6665495" y="284747"/>
                  <a:pt x="6689558" y="276726"/>
                </a:cubicBezTo>
                <a:cubicBezTo>
                  <a:pt x="6709938" y="246155"/>
                  <a:pt x="6718836" y="227696"/>
                  <a:pt x="6749716" y="204536"/>
                </a:cubicBezTo>
                <a:cubicBezTo>
                  <a:pt x="6752925" y="202130"/>
                  <a:pt x="6757737" y="204536"/>
                  <a:pt x="6761748" y="20453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/>
          <p:cNvSpPr/>
          <p:nvPr/>
        </p:nvSpPr>
        <p:spPr>
          <a:xfrm rot="18774944" flipV="1">
            <a:off x="10481703" y="4464543"/>
            <a:ext cx="429658" cy="302020"/>
          </a:xfrm>
          <a:prstGeom prst="triangle">
            <a:avLst>
              <a:gd name="adj" fmla="val 597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circular 47"/>
          <p:cNvSpPr/>
          <p:nvPr/>
        </p:nvSpPr>
        <p:spPr>
          <a:xfrm rot="21412128" flipV="1">
            <a:off x="1004346" y="3737977"/>
            <a:ext cx="10223958" cy="2835038"/>
          </a:xfrm>
          <a:prstGeom prst="circularArrow">
            <a:avLst>
              <a:gd name="adj1" fmla="val 5866"/>
              <a:gd name="adj2" fmla="val 377310"/>
              <a:gd name="adj3" fmla="val 20911241"/>
              <a:gd name="adj4" fmla="val 10738351"/>
              <a:gd name="adj5" fmla="val 293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Triângulo isósceles 49"/>
          <p:cNvSpPr/>
          <p:nvPr/>
        </p:nvSpPr>
        <p:spPr>
          <a:xfrm rot="1095923">
            <a:off x="951188" y="5150138"/>
            <a:ext cx="412865" cy="29632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 circular 50"/>
          <p:cNvSpPr/>
          <p:nvPr/>
        </p:nvSpPr>
        <p:spPr>
          <a:xfrm rot="21346932" flipV="1">
            <a:off x="1892172" y="3994982"/>
            <a:ext cx="8147863" cy="2293979"/>
          </a:xfrm>
          <a:prstGeom prst="circularArrow">
            <a:avLst>
              <a:gd name="adj1" fmla="val 7904"/>
              <a:gd name="adj2" fmla="val 288987"/>
              <a:gd name="adj3" fmla="val 20931594"/>
              <a:gd name="adj4" fmla="val 10690022"/>
              <a:gd name="adj5" fmla="val 39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Triângulo isósceles 51"/>
          <p:cNvSpPr/>
          <p:nvPr/>
        </p:nvSpPr>
        <p:spPr>
          <a:xfrm rot="1354910">
            <a:off x="10573613" y="5159668"/>
            <a:ext cx="412865" cy="29632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isósceles 53"/>
          <p:cNvSpPr/>
          <p:nvPr/>
        </p:nvSpPr>
        <p:spPr>
          <a:xfrm rot="2592278">
            <a:off x="9350220" y="5156107"/>
            <a:ext cx="412865" cy="29632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iângulo isósceles 54"/>
          <p:cNvSpPr/>
          <p:nvPr/>
        </p:nvSpPr>
        <p:spPr>
          <a:xfrm rot="21376850">
            <a:off x="1781539" y="5073122"/>
            <a:ext cx="412865" cy="29632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eta circular 56"/>
          <p:cNvSpPr/>
          <p:nvPr/>
        </p:nvSpPr>
        <p:spPr>
          <a:xfrm rot="253068">
            <a:off x="1769271" y="3607966"/>
            <a:ext cx="8147863" cy="2293979"/>
          </a:xfrm>
          <a:prstGeom prst="circularArrow">
            <a:avLst>
              <a:gd name="adj1" fmla="val 7904"/>
              <a:gd name="adj2" fmla="val 288987"/>
              <a:gd name="adj3" fmla="val 20931594"/>
              <a:gd name="adj4" fmla="val 10690022"/>
              <a:gd name="adj5" fmla="val 39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Triângulo isósceles 57"/>
          <p:cNvSpPr/>
          <p:nvPr/>
        </p:nvSpPr>
        <p:spPr>
          <a:xfrm rot="10800000">
            <a:off x="1675053" y="4430853"/>
            <a:ext cx="412865" cy="29632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riângulo isósceles 58"/>
          <p:cNvSpPr/>
          <p:nvPr/>
        </p:nvSpPr>
        <p:spPr>
          <a:xfrm rot="19379078" flipV="1">
            <a:off x="9167702" y="4422479"/>
            <a:ext cx="493295" cy="302057"/>
          </a:xfrm>
          <a:prstGeom prst="triangle">
            <a:avLst>
              <a:gd name="adj" fmla="val 597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Botão de ação: Personalizar 59">
            <a:hlinkClick r:id="" action="ppaction://noaction" highlightClick="1"/>
          </p:cNvPr>
          <p:cNvSpPr/>
          <p:nvPr/>
        </p:nvSpPr>
        <p:spPr>
          <a:xfrm>
            <a:off x="4280194" y="4498547"/>
            <a:ext cx="3200400" cy="734321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>
            <a:solidFill>
              <a:srgbClr val="00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268123" y="4587973"/>
            <a:ext cx="3228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</a:rPr>
              <a:t>OBRIGAÇÕES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48174" y="1427377"/>
            <a:ext cx="1174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2"/>
            </a:pPr>
            <a:r>
              <a:rPr lang="pt-BR" sz="2400" dirty="0">
                <a:solidFill>
                  <a:schemeClr val="bg1"/>
                </a:solidFill>
              </a:rPr>
              <a:t>Eventualmente também, direito de uso da tecnologia de implantação do negócio.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5774" y="1846629"/>
            <a:ext cx="7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solidFill>
                  <a:schemeClr val="bg1"/>
                </a:solidFill>
              </a:rPr>
              <a:t>3.  Franqueado paga taxa de franquia e royalties.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5151825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  <a:t>8</a:t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8953" y="5177844"/>
            <a:ext cx="5181299" cy="1224397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FRANQUEADO</a:t>
            </a:r>
            <a:br>
              <a:rPr lang="pt-B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PODE  RENOVAR?</a:t>
            </a:r>
            <a:endParaRPr lang="pt-BR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9786" y="743902"/>
            <a:ext cx="10629058" cy="461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2" y="-20930"/>
            <a:ext cx="5151824" cy="1572016"/>
          </a:xfrm>
          <a:prstGeom prst="rect">
            <a:avLst/>
          </a:prstGeom>
          <a:solidFill>
            <a:srgbClr val="00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FIM DO CONTRATO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24" y="0"/>
            <a:ext cx="7040176" cy="6858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-29478" y="1941822"/>
            <a:ext cx="5151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DISTRATO</a:t>
            </a:r>
            <a:r>
              <a:rPr lang="pt-BR" sz="2800" b="1" dirty="0" smtClean="0">
                <a:solidFill>
                  <a:schemeClr val="bg1"/>
                </a:solidFill>
              </a:rPr>
              <a:t> – </a:t>
            </a:r>
            <a:r>
              <a:rPr lang="pt-BR" sz="2800" b="1" dirty="0">
                <a:solidFill>
                  <a:schemeClr val="bg1"/>
                </a:solidFill>
              </a:rPr>
              <a:t>ROMPIMENTO DAS </a:t>
            </a:r>
            <a:r>
              <a:rPr lang="pt-BR" sz="2800" b="1" dirty="0" smtClean="0">
                <a:solidFill>
                  <a:schemeClr val="bg1"/>
                </a:solidFill>
              </a:rPr>
              <a:t>OBRIGAÇÕES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33336" y="3138168"/>
            <a:ext cx="515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OU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96560" y="3903627"/>
            <a:ext cx="515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DECURSO DO PRAZO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1" name="objeto 6" descr="Retângulo be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-1" y="1535717"/>
            <a:ext cx="5122347" cy="45719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2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Imagem 46" descr="As pessoas discutem algo">
            <a:extLst>
              <a:ext uri="{FF2B5EF4-FFF2-40B4-BE49-F238E27FC236}">
                <a16:creationId xmlns=""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to 3" descr="Retângulo azul">
            <a:extLst>
              <a:ext uri="{FF2B5EF4-FFF2-40B4-BE49-F238E27FC236}">
                <a16:creationId xmlns=""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Oval 47" descr="Oval bege">
            <a:extLst>
              <a:ext uri="{FF2B5EF4-FFF2-40B4-BE49-F238E27FC236}">
                <a16:creationId xmlns=""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Retângulo 25" descr="Retângulo azul">
            <a:extLst>
              <a:ext uri="{FF2B5EF4-FFF2-40B4-BE49-F238E27FC236}">
                <a16:creationId xmlns=""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-2401" y="714706"/>
            <a:ext cx="12192000" cy="1468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  <a:t>9</a:t>
            </a:fld>
            <a:endParaRPr lang="pt-BR" sz="1000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49142" y="375908"/>
            <a:ext cx="10515600" cy="1325563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CIRCULAR DE OFERTA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2" name="Espaço Reservado para Texto 41">
            <a:extLst>
              <a:ext uri="{FF2B5EF4-FFF2-40B4-BE49-F238E27FC236}">
                <a16:creationId xmlns=""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293886" y="1310218"/>
            <a:ext cx="12652857" cy="812721"/>
          </a:xfrm>
        </p:spPr>
        <p:txBody>
          <a:bodyPr rtlCol="0"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Franqueador deve fornecer ao Franqueado documento com as seguintes informações: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objeto 6" descr="Retângulo bege">
            <a:extLst>
              <a:ext uri="{FF2B5EF4-FFF2-40B4-BE49-F238E27FC236}">
                <a16:creationId xmlns=""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682172" y="1180497"/>
            <a:ext cx="4789714" cy="8107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69788436"/>
              </p:ext>
            </p:extLst>
          </p:nvPr>
        </p:nvGraphicFramePr>
        <p:xfrm>
          <a:off x="-72570" y="2068457"/>
          <a:ext cx="5225141" cy="484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080361073"/>
              </p:ext>
            </p:extLst>
          </p:nvPr>
        </p:nvGraphicFramePr>
        <p:xfrm>
          <a:off x="6064570" y="2053203"/>
          <a:ext cx="6139551" cy="484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28" y="2501608"/>
            <a:ext cx="767624" cy="104478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3600" y="5329611"/>
            <a:ext cx="1210416" cy="121041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42" y="4027186"/>
            <a:ext cx="1201503" cy="986971"/>
          </a:xfrm>
          <a:prstGeom prst="ellipse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44">
            <a:off x="363636" y="3976051"/>
            <a:ext cx="1108323" cy="1012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" y="5358639"/>
            <a:ext cx="1204685" cy="119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424">
            <a:off x="-173982" y="2475067"/>
            <a:ext cx="1465792" cy="1119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aixaDeTexto 20"/>
          <p:cNvSpPr txBox="1"/>
          <p:nvPr/>
        </p:nvSpPr>
        <p:spPr>
          <a:xfrm>
            <a:off x="9641272" y="34843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Artigo </a:t>
            </a:r>
            <a:r>
              <a:rPr lang="pt-BR" b="1" dirty="0">
                <a:solidFill>
                  <a:schemeClr val="bg1"/>
                </a:solidFill>
              </a:rPr>
              <a:t>3</a:t>
            </a:r>
            <a:r>
              <a:rPr lang="pt-BR" b="1" dirty="0" smtClean="0">
                <a:solidFill>
                  <a:schemeClr val="bg1"/>
                </a:solidFill>
              </a:rPr>
              <a:t> Lei 8.955/94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498_TF23188392.potx" id="{F43E48E8-3178-4A73-92D2-8A44575E9477}" vid="{ED9F4325-229D-4C1B-8828-374716A5FAE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serviços profissionais</Template>
  <TotalTime>0</TotalTime>
  <Words>778</Words>
  <Application>Microsoft Office PowerPoint</Application>
  <PresentationFormat>Widescreen</PresentationFormat>
  <Paragraphs>150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</vt:lpstr>
      <vt:lpstr>Calibri</vt:lpstr>
      <vt:lpstr>Gill Sans MT</vt:lpstr>
      <vt:lpstr>Times New Roman</vt:lpstr>
      <vt:lpstr>Wingdings</vt:lpstr>
      <vt:lpstr>Tema do Office</vt:lpstr>
      <vt:lpstr>PRINCIPAIS ASPECTOS DO CÓDIGO DO CONSUMIDOR NO FRANCHISING</vt:lpstr>
      <vt:lpstr>RELAÇÃO DE CONSUMO</vt:lpstr>
      <vt:lpstr>CONSEQUÊNCIA JURÍDICA</vt:lpstr>
      <vt:lpstr>FORNECEDOR QUE CAUSA DANO AO CONSUMIDOR DEVE REPARAR INDEPENDENTE DE CULPA</vt:lpstr>
      <vt:lpstr>AGENTES DA CADEIA DE CONSUMO:</vt:lpstr>
      <vt:lpstr>SOLIDARIEDADE</vt:lpstr>
      <vt:lpstr>FRANQUEADOR CEDE AO FRANQUEADO:</vt:lpstr>
      <vt:lpstr>FRANQUEADO PODE  RENOVAR?</vt:lpstr>
      <vt:lpstr>CIRCULAR DE OFERTA</vt:lpstr>
      <vt:lpstr>O que é oferecido ao franqueado:</vt:lpstr>
      <vt:lpstr>SITUAÇÃO DO FRANQUEADO, APÓS A EXPIRAÇÃO DO CONTRATO DE FRANQUIA, EM RELAÇÃO A:  </vt:lpstr>
      <vt:lpstr>Existe solidariedade entre Franqueador e Franqueado?</vt:lpstr>
      <vt:lpstr>FRANQUEADOR COMERCIANTE</vt:lpstr>
      <vt:lpstr>FRANQUEADO PRESTADOR DE SERVIÇO</vt:lpstr>
      <vt:lpstr>E, SE O CONSUMIDOR JÁ TIVER AJUIZADO A DEMANDA? </vt:lpstr>
      <vt:lpstr>CONCLUSÃO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2019-08-09T12:17:56Z</dcterms:created>
  <dcterms:modified xsi:type="dcterms:W3CDTF">2019-09-06T19:45:01Z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